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4D07EDB-618C-439E-8915-58B0E656DD5E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0108268-873F-4FB7-8557-D43352A215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835696" y="2132856"/>
            <a:ext cx="5886400" cy="203132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dirty="0" smtClean="0"/>
              <a:t> NÁZEV </a:t>
            </a:r>
            <a:r>
              <a:rPr lang="cs-CZ" dirty="0"/>
              <a:t>ŠKOLY:    </a:t>
            </a:r>
            <a:r>
              <a:rPr lang="cs-CZ" dirty="0" smtClean="0"/>
              <a:t>Základní </a:t>
            </a:r>
            <a:r>
              <a:rPr lang="cs-CZ" dirty="0"/>
              <a:t>škola Pardubice-</a:t>
            </a:r>
            <a:r>
              <a:rPr lang="cs-CZ" dirty="0" err="1"/>
              <a:t>Spořilov</a:t>
            </a:r>
            <a:r>
              <a:rPr lang="cs-CZ" dirty="0"/>
              <a:t> </a:t>
            </a:r>
          </a:p>
          <a:p>
            <a:r>
              <a:rPr lang="cs-CZ" dirty="0"/>
              <a:t>  AUTOR:                 </a:t>
            </a:r>
            <a:r>
              <a:rPr lang="cs-CZ" dirty="0" smtClean="0"/>
              <a:t>  Mgr</a:t>
            </a:r>
            <a:r>
              <a:rPr lang="cs-CZ" dirty="0"/>
              <a:t>. Věra Janáková</a:t>
            </a:r>
          </a:p>
          <a:p>
            <a:r>
              <a:rPr lang="cs-CZ" dirty="0"/>
              <a:t>  NÁZEV:                 </a:t>
            </a:r>
            <a:r>
              <a:rPr lang="cs-CZ" dirty="0" smtClean="0"/>
              <a:t>  VY_42_INOVACE_MATEMATIKA</a:t>
            </a:r>
            <a:endParaRPr lang="cs-CZ" dirty="0"/>
          </a:p>
          <a:p>
            <a:r>
              <a:rPr lang="cs-CZ" dirty="0"/>
              <a:t>                              </a:t>
            </a:r>
            <a:r>
              <a:rPr lang="cs-CZ" dirty="0" smtClean="0"/>
              <a:t>       1_VOŇAVÉ POČÍTÁNÍ</a:t>
            </a:r>
            <a:endParaRPr lang="cs-CZ" dirty="0"/>
          </a:p>
          <a:p>
            <a:r>
              <a:rPr lang="cs-CZ" dirty="0"/>
              <a:t>  TÉMA: </a:t>
            </a:r>
            <a:r>
              <a:rPr lang="cs-CZ" dirty="0" smtClean="0"/>
              <a:t>                     VOŇAVÉ POČÍTÁNÍ</a:t>
            </a:r>
          </a:p>
          <a:p>
            <a:r>
              <a:rPr lang="cs-CZ" dirty="0" smtClean="0"/>
              <a:t>  </a:t>
            </a:r>
            <a:r>
              <a:rPr lang="cs-CZ" dirty="0"/>
              <a:t>ČÍSLO PROJEKTU:  CZ.1.07/1.4.00/21.2349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89193" y="4653136"/>
            <a:ext cx="48365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Anotace:  V materiálu žáci řeší slovní úlohy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vedoucí ke sčítání a odčítání.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Součástí  materiálu je pracovní list 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k vytištění, na který žáci zapisují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řešení.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364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Voňavé počítání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17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Maminka pekla perníčky. V sobotu upekla dva plechy a v neděli tři.</a:t>
            </a:r>
            <a:br>
              <a:rPr lang="cs-CZ" sz="3200" dirty="0" smtClean="0"/>
            </a:br>
            <a:r>
              <a:rPr lang="cs-CZ" sz="3200" dirty="0" smtClean="0"/>
              <a:t>Kolik plechů perníčků upekla za oba dny? Znázorni a vypočítej.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Maminka upekla _________      plechů.</a:t>
            </a:r>
            <a:endParaRPr lang="cs-CZ" sz="3200" dirty="0"/>
          </a:p>
        </p:txBody>
      </p:sp>
      <p:pic>
        <p:nvPicPr>
          <p:cNvPr id="1026" name="Picture 2" descr="C:\Users\JanakovaV\AppData\Local\Microsoft\Windows\Temporary Internet Files\Content.IE5\YX4UIBQY\MC900396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5618"/>
            <a:ext cx="1368152" cy="154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19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Babička dala na talířek 7 kousků cukroví.</a:t>
            </a:r>
            <a:br>
              <a:rPr lang="cs-CZ" sz="3200" dirty="0" smtClean="0"/>
            </a:br>
            <a:r>
              <a:rPr lang="cs-CZ" sz="3200" dirty="0" smtClean="0"/>
              <a:t>Dva kousky zbyly. Kolik kousků Verunka se Simonkou snědly? </a:t>
            </a:r>
            <a:br>
              <a:rPr lang="cs-CZ" sz="3200" dirty="0" smtClean="0"/>
            </a:br>
            <a:r>
              <a:rPr lang="cs-CZ" sz="3200" dirty="0" smtClean="0"/>
              <a:t>Znázorni a vypočítej. 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cs-CZ" sz="3600" dirty="0" smtClean="0"/>
          </a:p>
          <a:p>
            <a:pPr algn="l"/>
            <a:r>
              <a:rPr lang="cs-CZ" sz="3600" dirty="0" smtClean="0"/>
              <a:t>Snědly _____________ kousků.</a:t>
            </a:r>
            <a:endParaRPr lang="cs-CZ" sz="3600" dirty="0"/>
          </a:p>
        </p:txBody>
      </p:sp>
      <p:pic>
        <p:nvPicPr>
          <p:cNvPr id="2051" name="Picture 3" descr="C:\Users\JanakovaV\AppData\Local\Microsoft\Windows\Temporary Internet Files\Content.IE5\J2JU7D7Q\MC9004363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93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Lukáš věšel na stromeček čokoládové figurky. V krabičce jich měl 7. Tři figurky už pověsil. Kolik figurek ještě  zůstalo v krabičce?</a:t>
            </a:r>
            <a:endParaRPr lang="cs-CZ" sz="3200" dirty="0"/>
          </a:p>
        </p:txBody>
      </p:sp>
      <p:pic>
        <p:nvPicPr>
          <p:cNvPr id="3076" name="Picture 4" descr="C:\Users\JanakovaV\AppData\Local\Microsoft\Windows\Temporary Internet Files\Content.IE5\J2JU7D7Q\MC900296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2417275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V krabičce zůstalo ________ figurek.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479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anakovaV\AppData\Local\Microsoft\Windows\Temporary Internet Files\Content.IE5\YX4UIBQY\MC900396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74" y="566609"/>
            <a:ext cx="108532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363069"/>
            <a:ext cx="356860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SO _______________________</a:t>
            </a:r>
          </a:p>
          <a:p>
            <a:endParaRPr lang="cs-CZ" sz="2000" dirty="0" smtClean="0"/>
          </a:p>
          <a:p>
            <a:r>
              <a:rPr lang="cs-CZ" sz="2000" dirty="0" smtClean="0"/>
              <a:t>NE 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SO + NE __________________</a:t>
            </a:r>
            <a:endParaRPr lang="cs-CZ" sz="2000" dirty="0"/>
          </a:p>
        </p:txBody>
      </p:sp>
      <p:pic>
        <p:nvPicPr>
          <p:cNvPr id="6" name="Picture 3" descr="C:\Users\JanakovaV\AppData\Local\Microsoft\Windows\Temporary Internet Files\Content.IE5\J2JU7D7Q\MC9004363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16" y="2793845"/>
            <a:ext cx="1208637" cy="120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259959" y="2318043"/>
            <a:ext cx="2520280" cy="21602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714176" y="3251886"/>
            <a:ext cx="3600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160059" y="2793845"/>
            <a:ext cx="3600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 descr="C:\Users\JanakovaV\AppData\Local\Microsoft\Windows\Temporary Internet Files\Content.IE5\J2JU7D7Q\MC9002963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31" y="4923656"/>
            <a:ext cx="184500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3170980" y="4797152"/>
            <a:ext cx="2874048" cy="176517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562" y="5673636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464" y="5679740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679740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906156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562" y="4906156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914" y="4906156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JanakovaV\AppData\Local\Microsoft\Windows\Temporary Internet Files\Content.IE5\GV7CSZLY\MC90019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450" y="4906156"/>
            <a:ext cx="447945" cy="60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09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099561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</a:t>
            </a:r>
            <a:r>
              <a:rPr lang="cs-CZ" dirty="0" smtClean="0"/>
              <a:t>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226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52</TotalTime>
  <Words>125</Words>
  <Application>Microsoft Office PowerPoint</Application>
  <PresentationFormat>Předvádění na obrazovce (4:3)</PresentationFormat>
  <Paragraphs>30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Tvrdý obal</vt:lpstr>
      <vt:lpstr>Prezentace aplikace PowerPoint</vt:lpstr>
      <vt:lpstr>Voňavé počítání</vt:lpstr>
      <vt:lpstr>Maminka pekla perníčky. V sobotu upekla dva plechy a v neděli tři. Kolik plechů perníčků upekla za oba dny? Znázorni a vypočítej.</vt:lpstr>
      <vt:lpstr>Babička dala na talířek 7 kousků cukroví. Dva kousky zbyly. Kolik kousků Verunka se Simonkou snědly?  Znázorni a vypočítej. </vt:lpstr>
      <vt:lpstr>Lukáš věšel na stromeček čokoládové figurky. V krabičce jich měl 7. Tři figurky už pověsil. Kolik figurek ještě  zůstalo v krabičce?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Voňavé počítání</dc:title>
  <dc:creator>Janáková Věra</dc:creator>
  <cp:lastModifiedBy>Janáková Věra</cp:lastModifiedBy>
  <cp:revision>12</cp:revision>
  <dcterms:created xsi:type="dcterms:W3CDTF">2013-12-15T21:51:16Z</dcterms:created>
  <dcterms:modified xsi:type="dcterms:W3CDTF">2014-01-12T18:05:45Z</dcterms:modified>
</cp:coreProperties>
</file>