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7" r:id="rId2"/>
    <p:sldId id="256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B1174593-EC97-4A8D-8FEF-159B97E4D5E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E05AEF6-525F-4591-9999-5690EFA7ADE2}" type="datetimeFigureOut">
              <a:rPr lang="cs-CZ" smtClean="0"/>
              <a:t>25. 6. 2014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dos.cz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48877" y="2605514"/>
            <a:ext cx="6696745" cy="2308324"/>
          </a:xfrm>
          <a:prstGeom prst="rect">
            <a:avLst/>
          </a:prstGeom>
          <a:noFill/>
          <a:ln w="47625"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NÁZEV ŠKOLY:       Základní škola Pardubice-</a:t>
            </a:r>
            <a:r>
              <a:rPr lang="cs-CZ" dirty="0" err="1" smtClean="0"/>
              <a:t>Spořilov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AUTOR:                 Mgr. Věra Janáková</a:t>
            </a:r>
          </a:p>
          <a:p>
            <a:r>
              <a:rPr lang="cs-CZ" dirty="0" smtClean="0"/>
              <a:t>  NÁZEV:                 VY_42_INOVACE_MATEMATIKA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14. AUTOBUSEM NA VÝLET</a:t>
            </a:r>
          </a:p>
          <a:p>
            <a:r>
              <a:rPr lang="cs-CZ" dirty="0" smtClean="0"/>
              <a:t>  TÉMA:                   AUTOBUSEM NA VÝLET</a:t>
            </a:r>
          </a:p>
          <a:p>
            <a:r>
              <a:rPr lang="cs-CZ" dirty="0" smtClean="0"/>
              <a:t>  ČÍSLO PROJEKTU:  CZ.1.07/1.4.00/21.2349</a:t>
            </a:r>
          </a:p>
          <a:p>
            <a:endParaRPr lang="cs-CZ" dirty="0"/>
          </a:p>
        </p:txBody>
      </p:sp>
      <p:pic>
        <p:nvPicPr>
          <p:cNvPr id="3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244" y="836681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0544" y="5186085"/>
            <a:ext cx="60842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Anotace: V materiálu se žáci učí orientovat v jízdním řádu</a:t>
            </a:r>
          </a:p>
          <a:p>
            <a:r>
              <a:rPr lang="cs-CZ" dirty="0"/>
              <a:t>	</a:t>
            </a:r>
            <a:r>
              <a:rPr lang="cs-CZ" dirty="0" smtClean="0"/>
              <a:t>     a v tabulce. Plní úkoly se zadanými časovými údaji.</a:t>
            </a:r>
          </a:p>
          <a:p>
            <a:r>
              <a:rPr lang="cs-CZ" dirty="0"/>
              <a:t>	</a:t>
            </a:r>
            <a:r>
              <a:rPr lang="cs-CZ" dirty="0" smtClean="0"/>
              <a:t>     Součástí materiálu je tabulka k vytištění.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909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691680" y="3212976"/>
            <a:ext cx="5112568" cy="2593975"/>
          </a:xfrm>
        </p:spPr>
        <p:txBody>
          <a:bodyPr/>
          <a:lstStyle/>
          <a:p>
            <a:r>
              <a:rPr lang="cs-CZ" dirty="0" smtClean="0"/>
              <a:t>Autobusem na výlet</a:t>
            </a:r>
            <a:endParaRPr lang="cs-CZ" dirty="0"/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96752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407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rady,hrady z písku,praporky,volný ča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2656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/>
          </p:cNvPr>
          <p:cNvSpPr/>
          <p:nvPr/>
        </p:nvSpPr>
        <p:spPr>
          <a:xfrm>
            <a:off x="5796136" y="5229200"/>
            <a:ext cx="2696312" cy="1179037"/>
          </a:xfrm>
          <a:prstGeom prst="right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www.dpmp.cz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4747530"/>
            <a:ext cx="30848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Prostuduj jízdní řád.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5515685"/>
            <a:ext cx="5342488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Údaje, které zjistíš, zapiš do tabulky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další straně.</a:t>
            </a:r>
            <a:r>
              <a:rPr lang="cs-CZ" dirty="0" smtClean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3568" y="1772816"/>
            <a:ext cx="735169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Čtvrťáci se chystali na výlet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 Kunětickou horu. Zjistili si, že mohou jet</a:t>
            </a:r>
          </a:p>
          <a:p>
            <a:r>
              <a:rPr lang="cs-CZ" sz="3200" dirty="0" smtClean="0"/>
              <a:t>MHD č. 16. Pomoz jim najít spojení.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21157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537642"/>
              </p:ext>
            </p:extLst>
          </p:nvPr>
        </p:nvGraphicFramePr>
        <p:xfrm>
          <a:off x="1331640" y="1916832"/>
          <a:ext cx="6096000" cy="26822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048000"/>
                <a:gridCol w="3048000"/>
              </a:tblGrid>
              <a:tr h="1332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PARDUBICE</a:t>
                      </a:r>
                    </a:p>
                    <a:p>
                      <a:r>
                        <a:rPr lang="cs-CZ" sz="2800" dirty="0" smtClean="0"/>
                        <a:t>ODJEZD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KUNĚTICKÁ HORA</a:t>
                      </a:r>
                    </a:p>
                    <a:p>
                      <a:r>
                        <a:rPr lang="cs-CZ" sz="2800" dirty="0" smtClean="0"/>
                        <a:t>PŘÍJEZD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27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6601" y="404664"/>
            <a:ext cx="7238713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Úkoly: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Prostuduj jízdní řád MHD a zapiš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do tabulky, kterým spojem děti nejspíš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pojedou.</a:t>
            </a:r>
          </a:p>
          <a:p>
            <a:pPr marL="514350" indent="-514350">
              <a:buAutoNum type="arabicPeriod" startAt="2"/>
            </a:pPr>
            <a:endParaRPr lang="cs-CZ" sz="3200" dirty="0" smtClean="0"/>
          </a:p>
          <a:p>
            <a:pPr marL="514350" indent="-514350">
              <a:buAutoNum type="arabicPeriod" startAt="2"/>
            </a:pPr>
            <a:r>
              <a:rPr lang="cs-CZ" sz="3200" dirty="0" smtClean="0"/>
              <a:t>V tabulce najdi, jak dlouho trvá cesta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z Pardubic ke Kunětické hoře.</a:t>
            </a:r>
          </a:p>
          <a:p>
            <a:endParaRPr lang="cs-CZ" sz="3200" dirty="0"/>
          </a:p>
          <a:p>
            <a:r>
              <a:rPr lang="cs-CZ" sz="3200" dirty="0" smtClean="0"/>
              <a:t>3.  Narýsuj tabulku do sešitu. V jízdním</a:t>
            </a:r>
          </a:p>
          <a:p>
            <a:r>
              <a:rPr lang="cs-CZ" sz="3200" dirty="0" smtClean="0"/>
              <a:t>     řádu vyhledej zpáteční spojení.</a:t>
            </a:r>
          </a:p>
          <a:p>
            <a:r>
              <a:rPr lang="cs-CZ" sz="3200" dirty="0" smtClean="0"/>
              <a:t>     Zapiš do tabulky.</a:t>
            </a:r>
          </a:p>
          <a:p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5107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64704"/>
            <a:ext cx="54543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V prezentaci byly použity obrázky ze zakoupené licence </a:t>
            </a:r>
          </a:p>
          <a:p>
            <a:r>
              <a:rPr lang="cs-CZ" dirty="0" smtClean="0"/>
              <a:t>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368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32</TotalTime>
  <Words>165</Words>
  <Application>Microsoft Office PowerPoint</Application>
  <PresentationFormat>Předvádění na obrazovce (4:3)</PresentationFormat>
  <Paragraphs>37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Prezentace aplikace PowerPoint</vt:lpstr>
      <vt:lpstr>Autobusem na výlet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Janáková Věra</dc:creator>
  <cp:lastModifiedBy>domaci</cp:lastModifiedBy>
  <cp:revision>10</cp:revision>
  <dcterms:created xsi:type="dcterms:W3CDTF">2013-06-12T21:28:48Z</dcterms:created>
  <dcterms:modified xsi:type="dcterms:W3CDTF">2014-06-24T23:15:15Z</dcterms:modified>
</cp:coreProperties>
</file>