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CB7ADFE-93D3-4F62-A630-3EF6BCCD2E0E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4633432-C033-452D-A126-0A81BF7D957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CB7ADFE-93D3-4F62-A630-3EF6BCCD2E0E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4633432-C033-452D-A126-0A81BF7D957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CB7ADFE-93D3-4F62-A630-3EF6BCCD2E0E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4633432-C033-452D-A126-0A81BF7D957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7ADFE-93D3-4F62-A630-3EF6BCCD2E0E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33432-C033-452D-A126-0A81BF7D957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7ADFE-93D3-4F62-A630-3EF6BCCD2E0E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33432-C033-452D-A126-0A81BF7D957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CB7ADFE-93D3-4F62-A630-3EF6BCCD2E0E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4633432-C033-452D-A126-0A81BF7D957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7ADFE-93D3-4F62-A630-3EF6BCCD2E0E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33432-C033-452D-A126-0A81BF7D95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CB7ADFE-93D3-4F62-A630-3EF6BCCD2E0E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4633432-C033-452D-A126-0A81BF7D957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CB7ADFE-93D3-4F62-A630-3EF6BCCD2E0E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4633432-C033-452D-A126-0A81BF7D957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7ADFE-93D3-4F62-A630-3EF6BCCD2E0E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33432-C033-452D-A126-0A81BF7D95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7ADFE-93D3-4F62-A630-3EF6BCCD2E0E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33432-C033-452D-A126-0A81BF7D95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narVert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CB7ADFE-93D3-4F62-A630-3EF6BCCD2E0E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4633432-C033-452D-A126-0A81BF7D957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6" Type="http://schemas.openxmlformats.org/officeDocument/2006/relationships/slide" Target="slide5.xml"/><Relationship Id="rId5" Type="http://schemas.openxmlformats.org/officeDocument/2006/relationships/image" Target="../media/image4.jpeg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skolakov1.sweb.cz/MAT1/zviratka/Mat2e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skolakov1.sweb.cz/MAT1/4a/rozdil11a.htm" TargetMode="External"/><Relationship Id="rId5" Type="http://schemas.openxmlformats.org/officeDocument/2006/relationships/image" Target="../media/image10.jpeg"/><Relationship Id="rId4" Type="http://schemas.openxmlformats.org/officeDocument/2006/relationships/hyperlink" Target="http://skolakov1.sweb.cz/MAT1/4b/rozdil11a.htm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vera\DUMY 1\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0913" y="404664"/>
            <a:ext cx="574357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368324" y="2060848"/>
            <a:ext cx="6696745" cy="2585323"/>
          </a:xfrm>
          <a:prstGeom prst="rect">
            <a:avLst/>
          </a:prstGeom>
          <a:noFill/>
          <a:ln w="47625">
            <a:solidFill>
              <a:schemeClr val="tx2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endParaRPr lang="cs-CZ" dirty="0"/>
          </a:p>
          <a:p>
            <a:pPr algn="ctr"/>
            <a:r>
              <a:rPr lang="cs-CZ" dirty="0" smtClean="0"/>
              <a:t>NÁZEV </a:t>
            </a:r>
            <a:r>
              <a:rPr lang="cs-CZ" dirty="0" smtClean="0"/>
              <a:t>ŠKOLY:       Základní škola Pardubice-</a:t>
            </a:r>
            <a:r>
              <a:rPr lang="cs-CZ" dirty="0" err="1" smtClean="0"/>
              <a:t>Spořilov</a:t>
            </a:r>
            <a:r>
              <a:rPr lang="cs-CZ" dirty="0" smtClean="0"/>
              <a:t> </a:t>
            </a:r>
          </a:p>
          <a:p>
            <a:r>
              <a:rPr lang="cs-CZ" dirty="0" smtClean="0"/>
              <a:t>  AUTOR:                 Mgr. Věra Janáková</a:t>
            </a:r>
          </a:p>
          <a:p>
            <a:r>
              <a:rPr lang="cs-CZ" dirty="0" smtClean="0"/>
              <a:t>  NÁZEV:                 </a:t>
            </a:r>
            <a:r>
              <a:rPr lang="cs-CZ" dirty="0" smtClean="0"/>
              <a:t>VY_42_INOVACE_11_MATEMATIKA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S DOMÁCÍMI MAZLÍČKY</a:t>
            </a:r>
            <a:endParaRPr lang="cs-CZ" dirty="0" smtClean="0"/>
          </a:p>
          <a:p>
            <a:r>
              <a:rPr lang="cs-CZ" dirty="0" smtClean="0"/>
              <a:t>  TÉMA:                   </a:t>
            </a:r>
            <a:r>
              <a:rPr lang="cs-CZ" dirty="0"/>
              <a:t>MATEMATIKA</a:t>
            </a:r>
          </a:p>
          <a:p>
            <a:r>
              <a:rPr lang="cs-CZ" dirty="0"/>
              <a:t>                                  S DOMÁCÍMI MAZLÍČKY</a:t>
            </a:r>
          </a:p>
          <a:p>
            <a:r>
              <a:rPr lang="cs-CZ" dirty="0" smtClean="0"/>
              <a:t>  </a:t>
            </a:r>
            <a:r>
              <a:rPr lang="cs-CZ" dirty="0" smtClean="0"/>
              <a:t>ČÍSLO PROJEKTU:  CZ.1.07/1.4.00/21.2349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77064" y="5013176"/>
            <a:ext cx="655179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Anotace: V prezentaci žáci prvního ročníku řeší slovní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úlohy s přechodem desítky do 20 na téma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domácí zvířata. Na konci najdou webové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odkazy na zábavné procvičování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474879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fade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Matematika s domácími mazlíčky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2193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Klikni na oblíbená zvířátka.</a:t>
            </a:r>
            <a:endParaRPr lang="cs-CZ" sz="4000" dirty="0"/>
          </a:p>
        </p:txBody>
      </p:sp>
      <p:pic>
        <p:nvPicPr>
          <p:cNvPr id="1026" name="Picture 2" descr="C:\Users\JanakovaV\AppData\Local\Microsoft\Windows\Temporary Internet Files\Content.IE5\AM1I8PN9\MP900427744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772461"/>
            <a:ext cx="23042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467544" y="5301208"/>
            <a:ext cx="7467600" cy="487375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Až navštívíš všechna zvířátka, klikni na puntík.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31" name="Picture 7" descr="akvária,domácí mazlíčci,domácnosti,fotografie,plavání,pod hladinou,potápění,příroda,ryby,voda,zlaté rybky,zvířata">
            <a:hlinkClick r:id="rId4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6" t="6647" b="3395"/>
          <a:stretch/>
        </p:blipFill>
        <p:spPr bwMode="auto">
          <a:xfrm>
            <a:off x="683568" y="2852936"/>
            <a:ext cx="2304257" cy="2143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anakovaV\AppData\Local\Microsoft\Windows\Temporary Internet Files\Content.IE5\K0O7W0UI\MP900448751[1].jpg">
            <a:hlinkClick r:id="rId6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19"/>
          <a:stretch/>
        </p:blipFill>
        <p:spPr bwMode="auto">
          <a:xfrm>
            <a:off x="3462882" y="2634109"/>
            <a:ext cx="2140894" cy="2580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>
            <a:hlinkClick r:id="rId8" action="ppaction://hlinksldjump"/>
          </p:cNvPr>
          <p:cNvSpPr/>
          <p:nvPr/>
        </p:nvSpPr>
        <p:spPr>
          <a:xfrm>
            <a:off x="8100392" y="5733256"/>
            <a:ext cx="576064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573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>
            <a:hlinkClick r:id="rId2" action="ppaction://hlinksldjump"/>
          </p:cNvPr>
          <p:cNvSpPr/>
          <p:nvPr/>
        </p:nvSpPr>
        <p:spPr>
          <a:xfrm>
            <a:off x="8100392" y="5733256"/>
            <a:ext cx="576064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183079" y="5913566"/>
            <a:ext cx="439544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b="1" dirty="0" smtClean="0">
                <a:solidFill>
                  <a:srgbClr val="92D050"/>
                </a:solidFill>
                <a:hlinkClick r:id="rId2" action="ppaction://hlinksldjump"/>
              </a:rPr>
              <a:t>zpět</a:t>
            </a:r>
            <a:endParaRPr lang="cs-CZ" sz="900" b="1" dirty="0">
              <a:solidFill>
                <a:srgbClr val="92D050"/>
              </a:solidFill>
            </a:endParaRPr>
          </a:p>
        </p:txBody>
      </p:sp>
      <p:pic>
        <p:nvPicPr>
          <p:cNvPr id="2050" name="Picture 2" descr="akvária,akvárium,akvárium se zlatými rybkami,děti,dítka,dívky,domácí zvířata,domácnosti,Fotografie,misky,nosy,osoby,profily,ryby,vodní živočichové,ženy,zlaté rybky,zvědavosti,zvědavý,zvířat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109686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620688"/>
            <a:ext cx="857471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Pavlínka měla</a:t>
            </a:r>
          </a:p>
          <a:p>
            <a:r>
              <a:rPr lang="cs-CZ" sz="4000" b="1" dirty="0" smtClean="0"/>
              <a:t>V akváriu 15 rybiček.</a:t>
            </a:r>
          </a:p>
          <a:p>
            <a:r>
              <a:rPr lang="cs-CZ" sz="4000" b="1" dirty="0" smtClean="0"/>
              <a:t>Čtyři rybičky dostala k svátku. </a:t>
            </a:r>
          </a:p>
          <a:p>
            <a:r>
              <a:rPr lang="cs-CZ" sz="4000" b="1" dirty="0" smtClean="0"/>
              <a:t>Kolik má rybiček?</a:t>
            </a:r>
            <a:endParaRPr lang="cs-CZ" sz="4000" b="1" dirty="0"/>
          </a:p>
        </p:txBody>
      </p:sp>
      <p:sp>
        <p:nvSpPr>
          <p:cNvPr id="6" name="Obdélník 5"/>
          <p:cNvSpPr/>
          <p:nvPr/>
        </p:nvSpPr>
        <p:spPr>
          <a:xfrm>
            <a:off x="3995936" y="4598868"/>
            <a:ext cx="337784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dirty="0" smtClean="0">
                <a:ln w="1841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Pavlínka</a:t>
            </a:r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4000" dirty="0" smtClean="0">
                <a:ln w="1841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má</a:t>
            </a:r>
          </a:p>
          <a:p>
            <a:pPr algn="ctr"/>
            <a:r>
              <a:rPr lang="cs-CZ" sz="4000" b="0" cap="none" spc="0" dirty="0" smtClean="0">
                <a:ln w="1841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……..rybiček.</a:t>
            </a:r>
            <a:endParaRPr lang="cs-CZ" sz="4000" b="0" cap="none" spc="0" dirty="0">
              <a:ln w="18415" cmpd="sng">
                <a:solidFill>
                  <a:schemeClr val="accent1">
                    <a:lumMod val="50000"/>
                  </a:schemeClr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75266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>
            <a:hlinkClick r:id="rId2" action="ppaction://hlinksldjump"/>
          </p:cNvPr>
          <p:cNvSpPr/>
          <p:nvPr/>
        </p:nvSpPr>
        <p:spPr>
          <a:xfrm>
            <a:off x="8100392" y="5733256"/>
            <a:ext cx="576064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168652" y="5905872"/>
            <a:ext cx="439544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00" b="1" dirty="0" smtClean="0">
                <a:solidFill>
                  <a:srgbClr val="92D050"/>
                </a:solidFill>
                <a:hlinkClick r:id="rId2" action="ppaction://hlinksldjump"/>
              </a:rPr>
              <a:t>zpět</a:t>
            </a:r>
            <a:endParaRPr lang="cs-CZ" sz="900" b="1" dirty="0">
              <a:solidFill>
                <a:srgbClr val="92D050"/>
              </a:solidFill>
            </a:endParaRPr>
          </a:p>
        </p:txBody>
      </p:sp>
      <p:pic>
        <p:nvPicPr>
          <p:cNvPr id="3082" name="Picture 10" descr="C:\Users\JanakovaV\AppData\Local\Microsoft\Windows\Temporary Internet Files\Content.IE5\DE4CGPLA\MP90025547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3211" y="3356992"/>
            <a:ext cx="2092281" cy="3186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99592" y="626785"/>
            <a:ext cx="7002238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Péťa dostal od strýčka</a:t>
            </a:r>
          </a:p>
          <a:p>
            <a:r>
              <a:rPr lang="cs-CZ" sz="4000" b="1" dirty="0" smtClean="0"/>
              <a:t>Štěňátko.</a:t>
            </a:r>
          </a:p>
          <a:p>
            <a:r>
              <a:rPr lang="cs-CZ" sz="4000" b="1" dirty="0" smtClean="0"/>
              <a:t>Za tři dny to bude týden.</a:t>
            </a:r>
          </a:p>
          <a:p>
            <a:r>
              <a:rPr lang="cs-CZ" sz="4000" b="1" dirty="0" smtClean="0"/>
              <a:t>Jak dlouho štěňátko má?</a:t>
            </a:r>
            <a:endParaRPr lang="cs-CZ" sz="4000" b="1" dirty="0"/>
          </a:p>
        </p:txBody>
      </p:sp>
      <p:sp>
        <p:nvSpPr>
          <p:cNvPr id="8" name="Obdélník 7"/>
          <p:cNvSpPr/>
          <p:nvPr/>
        </p:nvSpPr>
        <p:spPr>
          <a:xfrm>
            <a:off x="3819384" y="4670803"/>
            <a:ext cx="4349268" cy="1323439"/>
          </a:xfrm>
          <a:prstGeom prst="rect">
            <a:avLst/>
          </a:prstGeom>
          <a:noFill/>
          <a:ln>
            <a:noFill/>
          </a:ln>
        </p:spPr>
        <p:txBody>
          <a:bodyPr wrap="none" lIns="91440" tIns="45720" rIns="91440" bIns="45720">
            <a:spAutoFit/>
          </a:bodyPr>
          <a:lstStyle/>
          <a:p>
            <a:r>
              <a:rPr lang="cs-CZ" sz="4000" dirty="0" smtClean="0">
                <a:ln w="1841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Péťa má štěňátko</a:t>
            </a:r>
          </a:p>
          <a:p>
            <a:r>
              <a:rPr lang="cs-CZ" sz="4000" dirty="0" smtClean="0">
                <a:ln w="1841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…….dny.</a:t>
            </a:r>
          </a:p>
        </p:txBody>
      </p:sp>
    </p:spTree>
    <p:extLst>
      <p:ext uri="{BB962C8B-B14F-4D97-AF65-F5344CB8AC3E}">
        <p14:creationId xmlns:p14="http://schemas.microsoft.com/office/powerpoint/2010/main" val="3800419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JanakovaV\AppData\Local\Microsoft\Windows\Temporary Internet Files\Content.IE5\K0O7W0UI\MP9004277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933056"/>
            <a:ext cx="2708920" cy="27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2462" y="332656"/>
            <a:ext cx="8154797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 obchodě s domácími zvířaty</a:t>
            </a:r>
          </a:p>
          <a:p>
            <a:r>
              <a:rPr lang="cs-CZ" sz="4000" b="1" dirty="0" smtClean="0"/>
              <a:t>měli 11 morčátek.</a:t>
            </a:r>
          </a:p>
          <a:p>
            <a:r>
              <a:rPr lang="cs-CZ" sz="4000" b="1" dirty="0" smtClean="0"/>
              <a:t>V pondělí si tři morčátka</a:t>
            </a:r>
          </a:p>
          <a:p>
            <a:r>
              <a:rPr lang="cs-CZ" sz="4000" b="1" dirty="0"/>
              <a:t>z</a:t>
            </a:r>
            <a:r>
              <a:rPr lang="cs-CZ" sz="4000" b="1" dirty="0" smtClean="0"/>
              <a:t>ákazníci koupili.</a:t>
            </a:r>
          </a:p>
          <a:p>
            <a:r>
              <a:rPr lang="cs-CZ" sz="4000" b="1" dirty="0" smtClean="0"/>
              <a:t>Kolik morčat mají v obchodě?</a:t>
            </a:r>
          </a:p>
          <a:p>
            <a:endParaRPr lang="cs-CZ" sz="4000" b="1" dirty="0"/>
          </a:p>
        </p:txBody>
      </p:sp>
      <p:sp>
        <p:nvSpPr>
          <p:cNvPr id="4" name="Obdélník 3"/>
          <p:cNvSpPr/>
          <p:nvPr/>
        </p:nvSpPr>
        <p:spPr>
          <a:xfrm>
            <a:off x="3905420" y="4625796"/>
            <a:ext cx="378661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4000" b="0" cap="none" spc="0" dirty="0" smtClean="0">
                <a:ln w="1841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 obchodě mají</a:t>
            </a:r>
          </a:p>
          <a:p>
            <a:r>
              <a:rPr lang="cs-CZ" sz="4000" dirty="0" smtClean="0">
                <a:ln w="1841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…….morčat.</a:t>
            </a:r>
            <a:endParaRPr lang="cs-CZ" sz="4000" b="0" cap="none" spc="0" dirty="0">
              <a:ln w="18415" cmpd="sng">
                <a:solidFill>
                  <a:schemeClr val="accent1">
                    <a:lumMod val="50000"/>
                  </a:schemeClr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Ovál 5">
            <a:hlinkClick r:id="rId3" action="ppaction://hlinksldjump"/>
          </p:cNvPr>
          <p:cNvSpPr/>
          <p:nvPr/>
        </p:nvSpPr>
        <p:spPr>
          <a:xfrm>
            <a:off x="8100392" y="5733256"/>
            <a:ext cx="576064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8168652" y="5905872"/>
            <a:ext cx="439544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00" b="1" dirty="0" smtClean="0">
                <a:solidFill>
                  <a:srgbClr val="92D050"/>
                </a:solidFill>
                <a:hlinkClick r:id="rId3" action="ppaction://hlinksldjump"/>
              </a:rPr>
              <a:t>zpět</a:t>
            </a:r>
            <a:endParaRPr lang="cs-CZ" sz="9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1796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anakovaV\AppData\Local\Microsoft\Windows\Temporary Internet Files\Content.IE5\S7687CZ2\MP900427655[1]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60" y="3850735"/>
            <a:ext cx="2952328" cy="2145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JanakovaV\AppData\Local\Microsoft\Windows\Temporary Internet Files\Content.IE5\S7687CZ2\MP900262927[1]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332901"/>
            <a:ext cx="2114464" cy="3132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986825"/>
            <a:ext cx="1847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725215"/>
            <a:ext cx="823334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Jestli máš hotovo,</a:t>
            </a:r>
          </a:p>
          <a:p>
            <a:r>
              <a:rPr lang="cs-CZ" sz="4000" b="1" dirty="0"/>
              <a:t>p</a:t>
            </a:r>
            <a:r>
              <a:rPr lang="cs-CZ" sz="4000" b="1" dirty="0" smtClean="0"/>
              <a:t>rocvič si ještě počítání </a:t>
            </a:r>
          </a:p>
          <a:p>
            <a:r>
              <a:rPr lang="cs-CZ" sz="4000" b="1" dirty="0"/>
              <a:t>s</a:t>
            </a:r>
            <a:r>
              <a:rPr lang="cs-CZ" sz="4000" b="1" dirty="0" smtClean="0"/>
              <a:t> kočičkou nebo s hříbátkem.</a:t>
            </a:r>
            <a:endParaRPr lang="cs-CZ" sz="4000" b="1" dirty="0"/>
          </a:p>
        </p:txBody>
      </p:sp>
      <p:sp>
        <p:nvSpPr>
          <p:cNvPr id="7" name="Ovál 6"/>
          <p:cNvSpPr/>
          <p:nvPr/>
        </p:nvSpPr>
        <p:spPr>
          <a:xfrm>
            <a:off x="8100392" y="5733256"/>
            <a:ext cx="576064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32309" y="5733256"/>
            <a:ext cx="503664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dirty="0" smtClean="0">
                <a:hlinkClick r:id="rId2"/>
              </a:rPr>
              <a:t>klikni</a:t>
            </a:r>
            <a:endParaRPr lang="cs-CZ" sz="9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3820" y="6165304"/>
            <a:ext cx="503664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dirty="0" smtClean="0">
                <a:solidFill>
                  <a:schemeClr val="bg1"/>
                </a:solidFill>
                <a:hlinkClick r:id="rId6"/>
              </a:rPr>
              <a:t>klikni</a:t>
            </a:r>
            <a:endParaRPr lang="cs-CZ" sz="9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1107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3757" y="1223246"/>
            <a:ext cx="68407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Použité zdroje:</a:t>
            </a:r>
          </a:p>
          <a:p>
            <a:r>
              <a:rPr lang="cs-CZ" dirty="0" smtClean="0"/>
              <a:t>V prezentaci byly použity obrázky ze zakoupené licence </a:t>
            </a:r>
          </a:p>
          <a:p>
            <a:r>
              <a:rPr lang="cs-CZ" dirty="0" smtClean="0"/>
              <a:t>Microsoft Office.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22126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fade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142</TotalTime>
  <Words>191</Words>
  <Application>Microsoft Office PowerPoint</Application>
  <PresentationFormat>Předvádění na obrazovce (4:3)</PresentationFormat>
  <Paragraphs>46</Paragraphs>
  <Slides>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Prezentace aplikace PowerPoint</vt:lpstr>
      <vt:lpstr>Matematika s domácími mazlíčky</vt:lpstr>
      <vt:lpstr>Klikni na oblíbená zvířátka.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ve zverimexu</dc:title>
  <dc:creator>Janáková Věra</dc:creator>
  <cp:lastModifiedBy>Janáková Věra</cp:lastModifiedBy>
  <cp:revision>14</cp:revision>
  <dcterms:created xsi:type="dcterms:W3CDTF">2013-06-09T16:33:34Z</dcterms:created>
  <dcterms:modified xsi:type="dcterms:W3CDTF">2013-06-12T19:33:46Z</dcterms:modified>
</cp:coreProperties>
</file>