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382" r:id="rId2"/>
    <p:sldId id="381" r:id="rId3"/>
    <p:sldId id="383" r:id="rId4"/>
    <p:sldId id="261" r:id="rId5"/>
    <p:sldId id="262" r:id="rId6"/>
    <p:sldId id="263" r:id="rId7"/>
    <p:sldId id="264" r:id="rId8"/>
    <p:sldId id="265" r:id="rId9"/>
    <p:sldId id="385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15" autoAdjust="0"/>
    <p:restoredTop sz="94624" autoAdjust="0"/>
  </p:normalViewPr>
  <p:slideViewPr>
    <p:cSldViewPr>
      <p:cViewPr varScale="1">
        <p:scale>
          <a:sx n="99" d="100"/>
          <a:sy n="99" d="100"/>
        </p:scale>
        <p:origin x="-342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22809668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2800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1265605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2902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836918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005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1777192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107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0108933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20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794078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Psychologické vědy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základních psychologických vědách.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</a:t>
            </a:r>
            <a:r>
              <a:rPr lang="cs-CZ" sz="2200" dirty="0" smtClean="0"/>
              <a:t>využitelný </a:t>
            </a:r>
            <a:r>
              <a:rPr lang="cs-CZ" sz="2200" dirty="0" smtClean="0"/>
              <a:t>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Chování a prožívání jsou vždy projevem osobnosti určitého člověka s jeho individuálními vlastnostmi a dispozicemi ve vzájemném působení prostředí.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FFFF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FF"/>
                </a:solidFill>
                <a:latin typeface="Bookman Old Style" pitchFamily="18" charset="0"/>
              </a:rPr>
              <a:t>Psychologické vědy</a:t>
            </a:r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V současnosti je dělíme do dvou skupin:</a:t>
            </a:r>
          </a:p>
          <a:p>
            <a:pPr marL="341313" indent="-341313">
              <a:spcBef>
                <a:spcPts val="800"/>
              </a:spcBef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000000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Font typeface="Calibri" pitchFamily="32" charset="0"/>
              <a:buChar char="-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základní</a:t>
            </a:r>
          </a:p>
          <a:p>
            <a:pPr marL="341313" indent="-341313">
              <a:spcBef>
                <a:spcPts val="800"/>
              </a:spcBef>
              <a:buFont typeface="Calibri" pitchFamily="32" charset="0"/>
              <a:buChar char="-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aplikované – neboli používané v praxi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2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FF"/>
                </a:solidFill>
                <a:latin typeface="Bookman Old Style" pitchFamily="18" charset="0"/>
              </a:rPr>
              <a:t>Základní psychologické vědy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>
                <a:solidFill>
                  <a:srgbClr val="000000"/>
                </a:solidFill>
                <a:latin typeface="Calibri" pitchFamily="32" charset="0"/>
              </a:rPr>
              <a:t>Obecná psychologie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– podává celkový obraz o člověku. Zabývá se problematikou poznávacích procesů, dynamikou citového života, problematikou zaměřenosti a usilování člověka (motivy, zájmy, postoje apod.)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>
                <a:solidFill>
                  <a:srgbClr val="000000"/>
                </a:solidFill>
                <a:latin typeface="Calibri" pitchFamily="32" charset="0"/>
              </a:rPr>
              <a:t>Psychologie osobnosti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se zabývá strukturou a vývojem osobnosti, zkoumá podobnosti a odlišnosti mezi lidmi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000000"/>
              </a:solidFill>
              <a:latin typeface="Calibri" pitchFamily="3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7" dur="20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repl">
                                        <p:cTn id="12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b="0">
                <a:solidFill>
                  <a:srgbClr val="000000"/>
                </a:solidFill>
                <a:latin typeface="Calibri" pitchFamily="32" charset="0"/>
              </a:rPr>
              <a:t>Vývojová psychologie</a:t>
            </a: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 (ontogenetická) se zabývá otázkami pojetí psychického vývoje člověka, zkoumá činitele ovlivňující vývoj.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b="0">
                <a:solidFill>
                  <a:srgbClr val="000000"/>
                </a:solidFill>
                <a:latin typeface="Calibri" pitchFamily="32" charset="0"/>
              </a:rPr>
              <a:t>Sociální psychologie</a:t>
            </a: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 řeší otázky forem a mechanismů začleňování lidí do mezilidských vztahů, sociálních skupin a společenských institucí a i samotné mezilidské vztahy a sociální skupiny.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b="0">
                <a:solidFill>
                  <a:srgbClr val="000000"/>
                </a:solidFill>
                <a:latin typeface="Calibri" pitchFamily="32" charset="0"/>
              </a:rPr>
              <a:t>Psychopatologie</a:t>
            </a: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 se zabývá otázkami pojetí psychických poruch a potíží, zkoumá příčiny jejich vzniku , hledá léčebné metody, které je odstraňují.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repl">
                                        <p:cTn id="7" dur="20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FF"/>
                </a:solidFill>
                <a:latin typeface="Bookman Old Style" pitchFamily="18" charset="0"/>
              </a:rPr>
              <a:t>Aplikované psychologické vědy</a:t>
            </a:r>
          </a:p>
        </p:txBody>
      </p:sp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 dirty="0">
                <a:solidFill>
                  <a:srgbClr val="000000"/>
                </a:solidFill>
                <a:latin typeface="Calibri" pitchFamily="32" charset="0"/>
              </a:rPr>
              <a:t>Pedagogická psychologie</a:t>
            </a: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 –řeší psychologické aspekty člověka v podmínkách výchovy a zkoumá problematiku účinného vyučování i poznávání žáka.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 dirty="0">
                <a:solidFill>
                  <a:srgbClr val="000000"/>
                </a:solidFill>
                <a:latin typeface="Calibri" pitchFamily="32" charset="0"/>
              </a:rPr>
              <a:t>Klinická psychologie</a:t>
            </a: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 – se orientuje na diagnostiku duševních nemocí a potíží a na psychoterapeutickou péči o </a:t>
            </a:r>
            <a:r>
              <a:rPr lang="cs-CZ" altLang="cs-CZ" sz="3200" dirty="0" smtClean="0">
                <a:solidFill>
                  <a:srgbClr val="000000"/>
                </a:solidFill>
                <a:latin typeface="Calibri" pitchFamily="32" charset="0"/>
              </a:rPr>
              <a:t>nemocné, </a:t>
            </a: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včetně somaticky nemocných lidí.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2000" fill="hold"/>
                                        <p:tgtEl>
                                          <p:spTgt spid="12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12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repl">
                                        <p:cTn id="13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1470025"/>
          </a:xfrm>
        </p:spPr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340768"/>
            <a:ext cx="7704856" cy="4824536"/>
          </a:xfrm>
        </p:spPr>
        <p:txBody>
          <a:bodyPr/>
          <a:lstStyle/>
          <a:p>
            <a:pPr algn="l"/>
            <a:r>
              <a:rPr lang="cs-CZ" dirty="0" err="1" smtClean="0"/>
              <a:t>Emmert</a:t>
            </a:r>
            <a:r>
              <a:rPr lang="cs-CZ" dirty="0" smtClean="0"/>
              <a:t>, František. Odmaturuj! ze společenských věd. </a:t>
            </a:r>
            <a:r>
              <a:rPr lang="cs-CZ" dirty="0" err="1" smtClean="0"/>
              <a:t>Vyd</a:t>
            </a:r>
            <a:r>
              <a:rPr lang="cs-CZ" dirty="0" smtClean="0"/>
              <a:t>. Brno: DIDAKTIS, 2003, 224 s. Odmaturuj! ISBN 80-86285-68-5.</a:t>
            </a:r>
            <a:endParaRPr lang="cs-CZ" smtClean="0"/>
          </a:p>
          <a:p>
            <a:pPr algn="l"/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1158</TotalTime>
  <Words>365</Words>
  <Application>Microsoft Office PowerPoint</Application>
  <PresentationFormat>Předvádění na obrazovce (4:3)</PresentationFormat>
  <Paragraphs>43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105</cp:revision>
  <cp:lastPrinted>1601-01-01T00:00:00Z</cp:lastPrinted>
  <dcterms:created xsi:type="dcterms:W3CDTF">2009-11-04T09:04:13Z</dcterms:created>
  <dcterms:modified xsi:type="dcterms:W3CDTF">2014-06-26T10:57:49Z</dcterms:modified>
</cp:coreProperties>
</file>