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5" r:id="rId5"/>
    <p:sldId id="258" r:id="rId6"/>
    <p:sldId id="259" r:id="rId7"/>
    <p:sldId id="260" r:id="rId8"/>
    <p:sldId id="266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F61AE90-49FF-4470-94D5-640B93F74208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76510AF-7BC9-4E95-BF4A-C78A6AE55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pl.wikipedia.org/wiki/Ko%C5%BAlarz_czerwonyttp:/pl.wikipedia.org/wiki/Ko%C5%BAlarz_czerwony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l.wikipedia.org/wiki/Plik:Leccinum_aurantiacum_G4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l.wikipedia.org/wiki/Plik:Leccinum_aurantiacum_G4.JP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9.jpeg"/><Relationship Id="rId2" Type="http://schemas.openxmlformats.org/officeDocument/2006/relationships/hyperlink" Target="http://pl.wikipedia.org/wiki/Plik:Boletus_badius_G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l.wikipedia.org/wiki/Plik:Boletus_edulis_-_Note%C4%87_Forest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pl.wikipedia.org/wiki/Plik:Leccinum_aurantiacum_G4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l.wikipedia.org/wiki/Plik:Amanita_phalloides_2011_G2.jp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Grzyby</a:t>
            </a:r>
            <a:endParaRPr lang="cs-CZ" dirty="0"/>
          </a:p>
        </p:txBody>
      </p:sp>
      <p:pic>
        <p:nvPicPr>
          <p:cNvPr id="1028" name="Picture 4" descr="C:\Users\Halina\AppData\Local\Microsoft\Windows\Temporary Internet Files\Content.IE5\JQ62JOGY\MC900331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2"/>
            <a:ext cx="2409564" cy="233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728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2656"/>
            <a:ext cx="3240360" cy="792087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0843097"/>
              </p:ext>
            </p:extLst>
          </p:nvPr>
        </p:nvGraphicFramePr>
        <p:xfrm>
          <a:off x="2771800" y="1124744"/>
          <a:ext cx="4536504" cy="5364379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1440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VY_32_INOVACE_11_GRZYBY</a:t>
                      </a: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6.10.2011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Jazyk: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7281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Název a anotace: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vědomosti z tematického okruhu: houby ;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 znalosti a vědomosti z tematického okruhu: houby ;</a:t>
                      </a: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Využité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Obrázky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z </a:t>
                      </a:r>
                      <a:r>
                        <a:rPr lang="cs-CZ" sz="900" u="sng" kern="1200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  <a:hlinkClick r:id="rId3"/>
                        </a:rPr>
                        <a:t>www.office.microsoft.com</a:t>
                      </a:r>
                      <a:r>
                        <a:rPr lang="cs-CZ" sz="900" u="sng" kern="1200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u="sng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  <a:hlinkClick r:id="rId4"/>
                        </a:rPr>
                        <a:t>http://pl.wikipedia.org/wiki/Ko%C5%BAlarz_czerwonyttp://pl.wikipedia.org/wiki/Ko%C5%BAlarz_czerwony</a:t>
                      </a:r>
                      <a:r>
                        <a:rPr lang="cs-CZ" sz="900" u="sng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http://pl.wikipedia.org/wiki/Muchomor_zielonawy http://pl.wikipedia.org/wiki/</a:t>
                      </a:r>
                      <a:r>
                        <a:rPr lang="cs-CZ" sz="900" u="sng" kern="12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Podgrzybek_brunatny</a:t>
                      </a:r>
                      <a:r>
                        <a:rPr lang="cs-CZ" sz="900" u="sng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u="sng" kern="1200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http://pl.wikipedia.org/wiki/Ko%C5%BAlarz_czerwony</a:t>
                      </a: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60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84784"/>
            <a:ext cx="4562475" cy="474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7667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/>
              <a:t>Ponumeruj fazy rośnięcia grzyba: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7671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2794053"/>
            <a:ext cx="3024337" cy="2973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48680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Cz</a:t>
            </a:r>
            <a:r>
              <a:rPr lang="pl-PL" sz="3200" dirty="0" smtClean="0"/>
              <a:t>ęści grzyba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49751" y="2193001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kapelusz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98954" y="4797151"/>
            <a:ext cx="1570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trzon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2716221"/>
            <a:ext cx="1440160" cy="3527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" idx="1"/>
          </p:cNvCxnSpPr>
          <p:nvPr/>
        </p:nvCxnSpPr>
        <p:spPr>
          <a:xfrm flipH="1" flipV="1">
            <a:off x="2339752" y="4797151"/>
            <a:ext cx="1559202" cy="292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4" descr="Leccinum aurantiacum G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16220"/>
            <a:ext cx="238125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4769121" y="2215815"/>
            <a:ext cx="2074377" cy="10008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927885" y="4005064"/>
            <a:ext cx="2092387" cy="9382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82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996195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/>
              <a:t>Grzyby dzielimy na: jadalne i trujące:</a:t>
            </a: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496003" y="1519415"/>
            <a:ext cx="2580053" cy="17655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372200" y="1519415"/>
            <a:ext cx="360040" cy="17655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72000" y="1519415"/>
            <a:ext cx="23409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C:\Users\ucetni\AppData\Local\Microsoft\Windows\Temporary Internet Files\Content.IE5\TFX9JD41\MM90028345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9657" y="3291485"/>
            <a:ext cx="2384276" cy="23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Leccinum aurantiacum G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8909" y="3284984"/>
            <a:ext cx="238125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463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3127271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Borowik szlachetny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59321" y="56210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Koźlarz czerwony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312727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Podgrzybek brunatny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01675" y="379837"/>
            <a:ext cx="4357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Grzyby jadalne:</a:t>
            </a:r>
            <a:endParaRPr lang="cs-CZ" sz="3600" dirty="0"/>
          </a:p>
        </p:txBody>
      </p:sp>
      <p:pic>
        <p:nvPicPr>
          <p:cNvPr id="1026" name="Picture 2" descr="Boletus badius G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4194" y="1218456"/>
            <a:ext cx="238125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Leccinum aurantiacum G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9321" y="3480331"/>
            <a:ext cx="238125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oletus edulis - Noteć Fores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02567"/>
            <a:ext cx="1800200" cy="170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06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0691" y="4019163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Muchomor sromotnikowy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399797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Muchomor czerwony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4887" y="40259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Grzyby trujące:</a:t>
            </a:r>
            <a:endParaRPr lang="cs-CZ" sz="3200" dirty="0"/>
          </a:p>
        </p:txBody>
      </p:sp>
      <p:pic>
        <p:nvPicPr>
          <p:cNvPr id="11" name="Picture 2" descr="C:\Users\ucetni\AppData\Local\Microsoft\Windows\Temporary Internet Files\Content.IE5\TFX9JD41\MM90028345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512" y="1634887"/>
            <a:ext cx="2384276" cy="23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manita phalloides 2011 G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97748"/>
            <a:ext cx="2381250" cy="260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624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Co robimy i jak przechowujemy grzyby</a:t>
            </a:r>
            <a:r>
              <a:rPr lang="pl-PL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14257" y="1844824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000" dirty="0" smtClean="0"/>
              <a:t>suszenie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2368" y="3625937"/>
            <a:ext cx="35857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000" dirty="0" smtClean="0"/>
              <a:t>zagotowanie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188" y="2852936"/>
            <a:ext cx="32223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000" dirty="0" smtClean="0"/>
              <a:t>zamrażanie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4509120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000" dirty="0" smtClean="0"/>
              <a:t>przetwarzanie</a:t>
            </a:r>
            <a:endParaRPr lang="cs-CZ" sz="4000" dirty="0"/>
          </a:p>
        </p:txBody>
      </p:sp>
      <p:pic>
        <p:nvPicPr>
          <p:cNvPr id="3075" name="Picture 3" descr="C:\Users\ucetni\AppData\Local\Microsoft\Windows\Temporary Internet Files\Content.IE5\X0VK6Y5O\MC900348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4136" y="3412108"/>
            <a:ext cx="1824228" cy="184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etni\AppData\Local\Microsoft\Windows\Temporary Internet Files\Content.IE5\8KJ71T69\MC9002295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0561" y="1539928"/>
            <a:ext cx="1815084" cy="166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508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Porównaj</a:t>
            </a:r>
            <a:r>
              <a:rPr lang="cs-CZ" sz="2800" dirty="0" smtClean="0"/>
              <a:t> </a:t>
            </a:r>
            <a:r>
              <a:rPr lang="cs-CZ" sz="2800" dirty="0" err="1" smtClean="0"/>
              <a:t>grzyby</a:t>
            </a:r>
            <a:r>
              <a:rPr lang="cs-CZ" sz="2800" dirty="0"/>
              <a:t> </a:t>
            </a:r>
            <a:r>
              <a:rPr lang="cs-CZ" sz="2800" dirty="0" smtClean="0"/>
              <a:t>i </a:t>
            </a:r>
            <a:r>
              <a:rPr lang="cs-CZ" sz="2800" dirty="0" err="1" smtClean="0"/>
              <a:t>spróbuj</a:t>
            </a:r>
            <a:r>
              <a:rPr lang="cs-CZ" sz="2800" dirty="0" smtClean="0"/>
              <a:t> </a:t>
            </a:r>
            <a:r>
              <a:rPr lang="cs-CZ" sz="2800" dirty="0" err="1" smtClean="0"/>
              <a:t>określić</a:t>
            </a:r>
            <a:r>
              <a:rPr lang="cs-CZ" sz="2800" dirty="0" smtClean="0"/>
              <a:t> </a:t>
            </a:r>
            <a:r>
              <a:rPr lang="cs-CZ" sz="2800" dirty="0" err="1" smtClean="0"/>
              <a:t>grzyb</a:t>
            </a:r>
            <a:r>
              <a:rPr lang="cs-CZ" sz="2800" dirty="0" smtClean="0"/>
              <a:t> </a:t>
            </a:r>
            <a:r>
              <a:rPr lang="cs-CZ" sz="2800" dirty="0" err="1" smtClean="0"/>
              <a:t>jadalny</a:t>
            </a:r>
            <a:r>
              <a:rPr lang="cs-CZ" sz="2800" dirty="0" smtClean="0"/>
              <a:t> i </a:t>
            </a:r>
            <a:r>
              <a:rPr lang="cs-CZ" sz="2800" dirty="0" err="1" smtClean="0"/>
              <a:t>truj</a:t>
            </a:r>
            <a:r>
              <a:rPr lang="pl-PL" sz="2800" dirty="0" smtClean="0"/>
              <a:t>ący. Dlaczego właśnie tak oszacowałeś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2050" name="Picture 2" descr="C:\Users\ucetni\AppData\Local\Microsoft\Windows\Temporary Internet Files\Content.IE5\8KJ71T69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1434" y="2420888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etni\AppData\Local\Microsoft\Windows\Temporary Internet Files\Content.IE5\TFX9JD41\MP9003878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2136" y="234888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925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89873"/>
            <a:ext cx="5616624" cy="41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76470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Znajdź</a:t>
            </a:r>
            <a:r>
              <a:rPr lang="cs-CZ" sz="2800" dirty="0" smtClean="0"/>
              <a:t> </a:t>
            </a:r>
            <a:r>
              <a:rPr lang="cs-CZ" sz="2800" dirty="0" err="1" smtClean="0"/>
              <a:t>trzy</a:t>
            </a:r>
            <a:r>
              <a:rPr lang="cs-CZ" sz="2800" dirty="0" smtClean="0"/>
              <a:t> ró</a:t>
            </a:r>
            <a:r>
              <a:rPr lang="pl-PL" sz="2800" dirty="0" smtClean="0"/>
              <a:t>ż</a:t>
            </a:r>
            <a:r>
              <a:rPr lang="cs-CZ" sz="2800" dirty="0" smtClean="0"/>
              <a:t>nice na </a:t>
            </a:r>
            <a:r>
              <a:rPr lang="cs-CZ" sz="2800" dirty="0" err="1" smtClean="0"/>
              <a:t>obrazkach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291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114</TotalTime>
  <Words>163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Grzyby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Grzyby</dc:title>
  <dc:creator>Halina Kulig</dc:creator>
  <cp:lastModifiedBy>Dum</cp:lastModifiedBy>
  <cp:revision>20</cp:revision>
  <dcterms:created xsi:type="dcterms:W3CDTF">2011-08-18T18:44:33Z</dcterms:created>
  <dcterms:modified xsi:type="dcterms:W3CDTF">2014-06-26T10:06:31Z</dcterms:modified>
</cp:coreProperties>
</file>