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2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/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</a:t>
            </a:r>
            <a:r>
              <a:rPr lang="cs-CZ" b="1" dirty="0" smtClean="0"/>
              <a:t>Sada:A5 10</a:t>
            </a:r>
            <a:endParaRPr lang="cs-CZ" b="1" dirty="0" smtClean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                                    Třída:   </a:t>
            </a:r>
            <a:r>
              <a:rPr lang="cs-CZ" b="1" dirty="0" smtClean="0"/>
              <a:t>1.AU</a:t>
            </a:r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Tematická oblast</a:t>
            </a:r>
            <a:r>
              <a:rPr lang="cs-CZ" b="1" dirty="0" smtClean="0"/>
              <a:t>:</a:t>
            </a:r>
            <a:r>
              <a:rPr lang="cs-CZ" dirty="0" smtClean="0"/>
              <a:t> Strojírenské práce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Předmět</a:t>
            </a:r>
            <a:r>
              <a:rPr lang="cs-CZ" b="1" dirty="0" smtClean="0"/>
              <a:t>:</a:t>
            </a:r>
            <a:r>
              <a:rPr lang="cs-CZ" dirty="0" smtClean="0"/>
              <a:t> Konstrukce a údržba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Ročník:1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Klíčová </a:t>
            </a:r>
            <a:r>
              <a:rPr lang="cs-CZ" b="1" dirty="0" smtClean="0"/>
              <a:t>slova:Pérování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Jméno autora (vč. titulu</a:t>
            </a:r>
            <a:r>
              <a:rPr lang="cs-CZ" b="1" dirty="0" smtClean="0"/>
              <a:t>):Pavel </a:t>
            </a:r>
            <a:r>
              <a:rPr lang="cs-CZ" b="1" dirty="0" err="1" smtClean="0"/>
              <a:t>šimánek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pérování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Musí zajistit neustálý styk kol s vozovkou a udržovat stálé zatížení kol.</a:t>
            </a:r>
            <a:br>
              <a:rPr lang="cs-CZ" b="1" dirty="0" smtClean="0"/>
            </a:br>
            <a:r>
              <a:rPr lang="cs-CZ" b="1" dirty="0" smtClean="0"/>
              <a:t>-Nesmí přenášet tvrdé rázy od kol do karoserie.</a:t>
            </a:r>
            <a:br>
              <a:rPr lang="cs-CZ" b="1" dirty="0" smtClean="0"/>
            </a:br>
            <a:r>
              <a:rPr lang="cs-CZ" b="1" dirty="0" smtClean="0"/>
              <a:t>-Zachycuje svislé síly od nerovností vozovky, brání přenosu otřesů na karoserii.</a:t>
            </a:r>
            <a:br>
              <a:rPr lang="cs-CZ" b="1" dirty="0" smtClean="0"/>
            </a:br>
            <a:r>
              <a:rPr lang="cs-CZ" b="1" dirty="0" smtClean="0"/>
              <a:t>-Přenáší suvnou sílu při jízdě a brzdění.</a:t>
            </a:r>
            <a:br>
              <a:rPr lang="cs-CZ" b="1" dirty="0" smtClean="0"/>
            </a:br>
            <a:r>
              <a:rPr lang="cs-CZ" b="1" dirty="0" smtClean="0"/>
              <a:t>-Zachycuje klopné momenty při průjezdu zatáčkou, brzdění a rozjezdu.</a:t>
            </a:r>
            <a:endParaRPr lang="cs-CZ" dirty="0" smtClean="0"/>
          </a:p>
          <a:p>
            <a:r>
              <a:rPr lang="cs-CZ" b="1" dirty="0" smtClean="0"/>
              <a:t>-zajišťuje pružné spojení mezi karoserií a nápravou. Umožňuje bezpečnou jízdu a pohodlí posádky vozidla.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pérování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    1)pomocí listových pružin </a:t>
            </a:r>
            <a:br>
              <a:rPr lang="cs-CZ" b="1" dirty="0" smtClean="0"/>
            </a:br>
            <a:r>
              <a:rPr lang="cs-CZ" b="1" dirty="0" smtClean="0"/>
              <a:t>2)pomocí vinuté pružiny</a:t>
            </a:r>
            <a:br>
              <a:rPr lang="cs-CZ" b="1" dirty="0" smtClean="0"/>
            </a:br>
            <a:r>
              <a:rPr lang="cs-CZ" b="1" dirty="0" smtClean="0"/>
              <a:t>3)pomocí zkrutné (torzní) tyče</a:t>
            </a:r>
            <a:br>
              <a:rPr lang="cs-CZ" b="1" dirty="0" smtClean="0"/>
            </a:br>
            <a:r>
              <a:rPr lang="cs-CZ" b="1" dirty="0" smtClean="0"/>
              <a:t>4)pomocí pryžových pružin</a:t>
            </a:r>
            <a:br>
              <a:rPr lang="cs-CZ" b="1" dirty="0" smtClean="0"/>
            </a:br>
            <a:r>
              <a:rPr lang="cs-CZ" b="1" dirty="0" smtClean="0"/>
              <a:t>5)pneumatické pérování</a:t>
            </a:r>
            <a:br>
              <a:rPr lang="cs-CZ" b="1" dirty="0" smtClean="0"/>
            </a:br>
            <a:r>
              <a:rPr lang="cs-CZ" b="1" dirty="0" smtClean="0"/>
              <a:t>6)hydropneumatické pérování</a:t>
            </a:r>
            <a:br>
              <a:rPr lang="cs-CZ" b="1" dirty="0" smtClean="0"/>
            </a:br>
            <a:r>
              <a:rPr lang="cs-CZ" b="1" dirty="0" smtClean="0"/>
              <a:t>7)</a:t>
            </a:r>
            <a:r>
              <a:rPr lang="cs-CZ" b="1" dirty="0" err="1" smtClean="0"/>
              <a:t>hydroelastické</a:t>
            </a:r>
            <a:r>
              <a:rPr lang="cs-CZ" b="1" dirty="0" smtClean="0"/>
              <a:t> pérování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Popište obrázek: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196752"/>
            <a:ext cx="8213215" cy="5661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Popište obrázek: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87485">
            <a:off x="6145951" y="1477769"/>
            <a:ext cx="2448272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032014">
            <a:off x="2555776" y="3284984"/>
            <a:ext cx="2038350" cy="1714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4725144"/>
            <a:ext cx="6619875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1052736"/>
            <a:ext cx="5334000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Popište obrázek: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204864"/>
            <a:ext cx="4608512" cy="404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3533775"/>
            <a:ext cx="3851920" cy="332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1268760"/>
            <a:ext cx="3429000" cy="3162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lvl="0"/>
            <a:r>
              <a:rPr lang="cs-CZ" dirty="0" smtClean="0"/>
              <a:t>Např.:</a:t>
            </a:r>
          </a:p>
          <a:p>
            <a:pPr lvl="0"/>
            <a:r>
              <a:rPr lang="cs-CZ" dirty="0" smtClean="0"/>
              <a:t>Obrázky vytvořeny pomocí klávesy </a:t>
            </a:r>
            <a:r>
              <a:rPr lang="cs-CZ" dirty="0" err="1" smtClean="0"/>
              <a:t>PrintScreen</a:t>
            </a:r>
            <a:r>
              <a:rPr lang="cs-CZ" dirty="0" smtClean="0"/>
              <a:t>, prostředků operačního systému Windows a pomocí prostředků kancelářského balíku Microsoft Office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b="1" dirty="0" smtClean="0"/>
              <a:t>Externí</a:t>
            </a:r>
            <a:r>
              <a:rPr lang="cs-CZ" dirty="0" smtClean="0"/>
              <a:t> zdroje</a:t>
            </a:r>
            <a:r>
              <a:rPr lang="cs-CZ" dirty="0" smtClean="0"/>
              <a:t>: </a:t>
            </a:r>
            <a:r>
              <a:rPr lang="cs-CZ" dirty="0" err="1" smtClean="0"/>
              <a:t>zdroje</a:t>
            </a:r>
            <a:r>
              <a:rPr lang="cs-CZ" dirty="0" smtClean="0"/>
              <a:t>:Příručka pro automechaniky ,</a:t>
            </a:r>
            <a:r>
              <a:rPr lang="cs-CZ" dirty="0" err="1" smtClean="0"/>
              <a:t>Rolf</a:t>
            </a:r>
            <a:r>
              <a:rPr lang="cs-CZ" dirty="0" smtClean="0"/>
              <a:t> </a:t>
            </a:r>
            <a:r>
              <a:rPr lang="cs-CZ" dirty="0" err="1" smtClean="0"/>
              <a:t>Gscheidle</a:t>
            </a:r>
            <a:r>
              <a:rPr lang="cs-CZ" dirty="0" smtClean="0"/>
              <a:t> a kolektiv,Sobotáles 2001- použití na obrázky notebook software 10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  <a:r>
              <a:rPr lang="cs-CZ" dirty="0" err="1" smtClean="0"/>
              <a:t>ww.kyb</a:t>
            </a:r>
            <a:r>
              <a:rPr lang="cs-CZ" dirty="0" smtClean="0"/>
              <a:t>-</a:t>
            </a:r>
            <a:r>
              <a:rPr lang="cs-CZ" dirty="0" err="1" smtClean="0"/>
              <a:t>europe.com</a:t>
            </a:r>
            <a:r>
              <a:rPr lang="cs-CZ" dirty="0" smtClean="0"/>
              <a:t>/</a:t>
            </a:r>
            <a:r>
              <a:rPr lang="cs-CZ" dirty="0" err="1" smtClean="0"/>
              <a:t>kyb</a:t>
            </a:r>
            <a:r>
              <a:rPr lang="cs-CZ" dirty="0" smtClean="0"/>
              <a:t>-</a:t>
            </a:r>
            <a:r>
              <a:rPr lang="cs-CZ" dirty="0" err="1" smtClean="0"/>
              <a:t>czech</a:t>
            </a:r>
            <a:r>
              <a:rPr lang="cs-CZ" dirty="0" smtClean="0"/>
              <a:t>/suspension.html12.3.2014, http://firmy.</a:t>
            </a:r>
            <a:r>
              <a:rPr lang="cs-CZ" dirty="0" err="1" smtClean="0"/>
              <a:t>praha.idnes.cz</a:t>
            </a:r>
            <a:r>
              <a:rPr lang="cs-CZ" dirty="0" smtClean="0"/>
              <a:t>/f/truck-</a:t>
            </a:r>
            <a:r>
              <a:rPr lang="cs-CZ" dirty="0" err="1" smtClean="0"/>
              <a:t>components</a:t>
            </a:r>
            <a:r>
              <a:rPr lang="cs-CZ" dirty="0" smtClean="0"/>
              <a:t>-s-r-o/15181/produkty/12.3.2014, http://citroengs.netstranky.cz/mechanika/hydraulika.html12.3.2014, http://www.tlumice-</a:t>
            </a:r>
            <a:r>
              <a:rPr lang="cs-CZ" dirty="0" err="1" smtClean="0"/>
              <a:t>pema.cz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/co-je-tlumic-</a:t>
            </a:r>
            <a:r>
              <a:rPr lang="cs-CZ" dirty="0" err="1" smtClean="0"/>
              <a:t>perovani.html</a:t>
            </a:r>
            <a:r>
              <a:rPr lang="cs-CZ" dirty="0" smtClean="0"/>
              <a:t>#.U5jL60CuNqs12.2.2014, http://www.</a:t>
            </a:r>
            <a:r>
              <a:rPr lang="cs-CZ" dirty="0" err="1" smtClean="0"/>
              <a:t>cad.cz</a:t>
            </a:r>
            <a:r>
              <a:rPr lang="cs-CZ" dirty="0" smtClean="0"/>
              <a:t>/</a:t>
            </a:r>
            <a:r>
              <a:rPr lang="cs-CZ" dirty="0" err="1" smtClean="0"/>
              <a:t>component</a:t>
            </a:r>
            <a:r>
              <a:rPr lang="cs-CZ" dirty="0" smtClean="0"/>
              <a:t>/</a:t>
            </a:r>
            <a:r>
              <a:rPr lang="cs-CZ" dirty="0" err="1" smtClean="0"/>
              <a:t>content</a:t>
            </a:r>
            <a:r>
              <a:rPr lang="cs-CZ" dirty="0" smtClean="0"/>
              <a:t>/</a:t>
            </a:r>
            <a:r>
              <a:rPr lang="cs-CZ" dirty="0" err="1" smtClean="0"/>
              <a:t>article</a:t>
            </a:r>
            <a:r>
              <a:rPr lang="cs-CZ" dirty="0" smtClean="0"/>
              <a:t>/4188.html12.3.2014, http://www.vagony.</a:t>
            </a:r>
            <a:r>
              <a:rPr lang="cs-CZ" dirty="0" err="1" smtClean="0"/>
              <a:t>cz</a:t>
            </a:r>
            <a:r>
              <a:rPr lang="cs-CZ" dirty="0" smtClean="0"/>
              <a:t>/pojezdy/</a:t>
            </a:r>
            <a:r>
              <a:rPr lang="cs-CZ" dirty="0" err="1" smtClean="0"/>
              <a:t>vypruzeni</a:t>
            </a:r>
            <a:r>
              <a:rPr lang="cs-CZ" dirty="0" smtClean="0"/>
              <a:t>/</a:t>
            </a:r>
            <a:r>
              <a:rPr lang="cs-CZ" dirty="0" err="1" smtClean="0"/>
              <a:t>listova</a:t>
            </a:r>
            <a:r>
              <a:rPr lang="cs-CZ" dirty="0" smtClean="0"/>
              <a:t>_pruznice.html12.3.2014, http://autoreview.ru/archive/2006/24/mazda_bt_50/12.3.2014, http://www.rubena.</a:t>
            </a:r>
            <a:r>
              <a:rPr lang="cs-CZ" dirty="0" err="1" smtClean="0"/>
              <a:t>cz</a:t>
            </a:r>
            <a:r>
              <a:rPr lang="cs-CZ" dirty="0" smtClean="0"/>
              <a:t>/default.</a:t>
            </a:r>
            <a:r>
              <a:rPr lang="cs-CZ" dirty="0" err="1" smtClean="0"/>
              <a:t>asp</a:t>
            </a:r>
            <a:r>
              <a:rPr lang="cs-CZ" dirty="0" smtClean="0"/>
              <a:t>?</a:t>
            </a:r>
            <a:r>
              <a:rPr lang="cs-CZ" dirty="0" err="1" smtClean="0"/>
              <a:t>CatID</a:t>
            </a:r>
            <a:r>
              <a:rPr lang="cs-CZ" dirty="0" smtClean="0"/>
              <a:t>=1967,12.3.2014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114</Words>
  <Application>Microsoft Office PowerPoint</Application>
  <PresentationFormat>Předvádění na obrazovce (4:3)</PresentationFormat>
  <Paragraphs>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DUM - Digitální Učební Materiál </vt:lpstr>
      <vt:lpstr>DUM - Digitální Učební Materiál</vt:lpstr>
      <vt:lpstr>Úkol pérování</vt:lpstr>
      <vt:lpstr>Druhy pérování</vt:lpstr>
      <vt:lpstr>Popište obrázek:</vt:lpstr>
      <vt:lpstr>Popište obrázek:</vt:lpstr>
      <vt:lpstr>Popište obrázek:</vt:lpstr>
      <vt:lpstr>ZDROJE</vt:lpstr>
    </vt:vector>
  </TitlesOfParts>
  <Company>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 Digitální Učební Materiál</dc:title>
  <dc:creator>mbenedova</dc:creator>
  <cp:lastModifiedBy>PSimanek</cp:lastModifiedBy>
  <cp:revision>15</cp:revision>
  <dcterms:created xsi:type="dcterms:W3CDTF">2013-04-09T12:40:26Z</dcterms:created>
  <dcterms:modified xsi:type="dcterms:W3CDTF">2014-06-17T08:56:01Z</dcterms:modified>
</cp:coreProperties>
</file>