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9BB6705-9AD9-492F-BC7F-290BF935B7A7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CAF6832-7A58-405E-B975-F9C8AB31F96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z/url?sa=i&amp;rct=j&amp;q=&amp;esrc=s&amp;source=images&amp;cd=&amp;cad=rja&amp;uact=8&amp;docid=1P8h1lrkgt8sEM&amp;tbnid=Ih_pVzuVEHrhpM:&amp;ved=0CAQQjB0&amp;url=http://www.lukyshop.cz/luky-shop/eshop/245-1-Udrzba-a-servis/22-3-Zavitniky-a-zavitova-ocka&amp;ei=qnY6U8fWKqPx0gWr3IHQCg&amp;psig=AFQjCNHDPVEKIfyf1tCC3cCpgo2gedwrkw&amp;ust=1396426681397761" TargetMode="External"/><Relationship Id="rId2" Type="http://schemas.openxmlformats.org/officeDocument/2006/relationships/hyperlink" Target="https://www.google.cz/url?sa=i&amp;rct=j&amp;q=&amp;esrc=s&amp;source=images&amp;cd=&amp;cad=rja&amp;uact=8&amp;docid=GtMTRkVBGpFXRM&amp;tbnid=OS9xnyyk-gOfFM:&amp;ved=0CAQQjB0&amp;url=http://www.klussenvoorbeginners.nl/stepbystep/50/Schroeven-in-metaal&amp;ei=W2g6U9bvEueH0AX5voCIBg&amp;bvm=bv.63934634,d.d2k&amp;psig=AFQjCNFH50xFgoYeshvQD_LUZOgmycQ0og&amp;ust=139642288855476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</a:t>
            </a:r>
            <a:r>
              <a:rPr lang="cs-CZ" b="1" dirty="0" smtClean="0"/>
              <a:t>Sada:A 5 12</a:t>
            </a:r>
            <a:endParaRPr lang="cs-CZ" b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                                   </a:t>
            </a:r>
            <a:r>
              <a:rPr lang="cs-CZ" b="1" dirty="0" smtClean="0"/>
              <a:t>Třída:1.AU   </a:t>
            </a:r>
            <a:endParaRPr lang="cs-CZ" b="1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Tematická </a:t>
            </a:r>
            <a:r>
              <a:rPr lang="cs-CZ" b="1" dirty="0" smtClean="0"/>
              <a:t>oblast:Strojírenské práce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Předmět:Technologie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Ročník:1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Klíčová </a:t>
            </a:r>
            <a:r>
              <a:rPr lang="cs-CZ" b="1" dirty="0" smtClean="0"/>
              <a:t>slova:Závity,šrouby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Jméno autora (vč. titulu):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Popište šrouby: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88840"/>
            <a:ext cx="6480720" cy="32529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hodnoty: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2650" y="1700807"/>
            <a:ext cx="4838700" cy="3757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hodnoty: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988840"/>
            <a:ext cx="6552728" cy="4437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Napište použití a jména tohoto nářadí: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http://pctuning.tyden.cz/ilustrace3/stoobi/spojovaci_material_casemodding/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996952"/>
            <a:ext cx="5238750" cy="2695576"/>
          </a:xfrm>
          <a:prstGeom prst="rect">
            <a:avLst/>
          </a:prstGeom>
          <a:noFill/>
        </p:spPr>
      </p:pic>
      <p:pic>
        <p:nvPicPr>
          <p:cNvPr id="6148" name="Picture 4" descr="http://bplumen.cz/img/katalog_full/213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348880"/>
            <a:ext cx="3429000" cy="342900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Např.:</a:t>
            </a:r>
          </a:p>
          <a:p>
            <a:pPr lvl="0"/>
            <a:r>
              <a:rPr lang="cs-CZ" dirty="0" smtClean="0"/>
              <a:t>Obrázky vytvořeny pomocí klávesy </a:t>
            </a:r>
            <a:r>
              <a:rPr lang="cs-CZ" dirty="0" err="1" smtClean="0"/>
              <a:t>PrintScreen</a:t>
            </a:r>
            <a:r>
              <a:rPr lang="cs-CZ" dirty="0" smtClean="0"/>
              <a:t>, prostředků operačního systému Windows a pomocí prostředků kancelářského balíku Microsoft Office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r>
              <a:rPr lang="cs-CZ" b="1" dirty="0" smtClean="0"/>
              <a:t>Externí</a:t>
            </a:r>
            <a:r>
              <a:rPr lang="cs-CZ" dirty="0" smtClean="0"/>
              <a:t> zdroje:</a:t>
            </a:r>
            <a:r>
              <a:rPr lang="cs-CZ" dirty="0" smtClean="0">
                <a:hlinkClick r:id="rId2"/>
              </a:rPr>
              <a:t> www.</a:t>
            </a:r>
            <a:r>
              <a:rPr lang="cs-CZ" dirty="0" err="1" smtClean="0">
                <a:hlinkClick r:id="rId2"/>
              </a:rPr>
              <a:t>klussenvoorbeginners.nl</a:t>
            </a:r>
            <a:r>
              <a:rPr lang="cs-CZ" dirty="0" smtClean="0"/>
              <a:t>, </a:t>
            </a:r>
            <a:r>
              <a:rPr lang="cs-CZ" dirty="0" smtClean="0"/>
              <a:t>http://www.</a:t>
            </a:r>
            <a:r>
              <a:rPr lang="cs-CZ" dirty="0" err="1" smtClean="0"/>
              <a:t>klussenvoorbeginners.nl</a:t>
            </a:r>
            <a:r>
              <a:rPr lang="cs-CZ" dirty="0" smtClean="0"/>
              <a:t>/</a:t>
            </a:r>
            <a:r>
              <a:rPr lang="cs-CZ" dirty="0" err="1" smtClean="0"/>
              <a:t>stepbystep</a:t>
            </a:r>
            <a:r>
              <a:rPr lang="cs-CZ" dirty="0" smtClean="0"/>
              <a:t>/49/</a:t>
            </a:r>
            <a:r>
              <a:rPr lang="cs-CZ" dirty="0" err="1" smtClean="0"/>
              <a:t>Boren</a:t>
            </a:r>
            <a:r>
              <a:rPr lang="cs-CZ" dirty="0" smtClean="0"/>
              <a:t>-in-</a:t>
            </a:r>
            <a:r>
              <a:rPr lang="cs-CZ" dirty="0" err="1" smtClean="0"/>
              <a:t>metaal</a:t>
            </a:r>
            <a:r>
              <a:rPr lang="cs-CZ" dirty="0" smtClean="0"/>
              <a:t> </a:t>
            </a:r>
            <a:r>
              <a:rPr lang="cs-CZ" dirty="0" smtClean="0"/>
              <a:t> 4.3.-2014www.radyprokutily.cz</a:t>
            </a:r>
            <a:r>
              <a:rPr lang="cs-CZ" dirty="0" smtClean="0"/>
              <a:t>,</a:t>
            </a:r>
            <a:r>
              <a:rPr lang="cs-CZ" u="sng" dirty="0" smtClean="0">
                <a:hlinkClick r:id="rId3"/>
              </a:rPr>
              <a:t> www.</a:t>
            </a:r>
            <a:r>
              <a:rPr lang="cs-CZ" u="sng" dirty="0" err="1" smtClean="0">
                <a:hlinkClick r:id="rId3"/>
              </a:rPr>
              <a:t>lukyshop.cz</a:t>
            </a:r>
            <a:endParaRPr lang="cs-CZ" dirty="0" smtClean="0"/>
          </a:p>
          <a:p>
            <a:pPr lvl="0"/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121</TotalTime>
  <Words>91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DUM - Digitální Učební Materiál </vt:lpstr>
      <vt:lpstr>DUM - Digitální Učební Materiál</vt:lpstr>
      <vt:lpstr>Popište šrouby:</vt:lpstr>
      <vt:lpstr>Doplňte hodnoty:</vt:lpstr>
      <vt:lpstr>Doplňte hodnoty:</vt:lpstr>
      <vt:lpstr>Napište použití a jména tohoto nářadí:</vt:lpstr>
      <vt:lpstr>ZDROJE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PSimanek</cp:lastModifiedBy>
  <cp:revision>19</cp:revision>
  <dcterms:created xsi:type="dcterms:W3CDTF">2013-04-09T12:40:26Z</dcterms:created>
  <dcterms:modified xsi:type="dcterms:W3CDTF">2014-06-17T09:42:49Z</dcterms:modified>
</cp:coreProperties>
</file>