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edg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z/url?sa=i&amp;rct=j&amp;q=&amp;esrc=s&amp;source=images&amp;cd=&amp;cad=rja&amp;uact=8&amp;docid=8AZ6kmd5AzPv3M&amp;tbnid=AVMZ2KEsr7wXGM:&amp;ved=0CAQQjB0&amp;url=http://www.pumpimpellersindia.com/portfolio_entries/disc-brake/&amp;ei=zDQ5U9rqBcec0QXDsICwBA&amp;bvm=bv.63808443,d.bGE&amp;psig=AFQjCNE7kQ034_5coj9gcDweV0cB2JRPQQ&amp;ust=1396344342209389" TargetMode="External"/><Relationship Id="rId2" Type="http://schemas.openxmlformats.org/officeDocument/2006/relationships/hyperlink" Target="https://www.google.cz/url?sa=i&amp;rct=j&amp;q=&amp;esrc=s&amp;source=images&amp;cd=&amp;cad=rja&amp;uact=8&amp;docid=7M0rGx5udQStvM&amp;tbnid=jDwez4rAE9gK6M:&amp;ved=0CAQQjB0&amp;url=http://www.autoplus-shop.sk/871-fhw4137-brzdovy-valcek-ferodo.html&amp;ei=KjM5U6iND4ea1AW5n4GwDw&amp;bvm=bv.63808443,d.bGQ&amp;psig=AFQjCNHbfamCVt-dPrsFVWtYRzTG0hcW3w&amp;ust=139634207142564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z/url?sa=i&amp;rct=j&amp;q=&amp;esrc=s&amp;source=images&amp;cd=&amp;cad=rja&amp;uact=8&amp;docid=ymU3b6lHxMaRiM&amp;tbnid=fhQ52_-62HthDM:&amp;ved=0CAQQjB0&amp;url=http://autobroz.cz/index.php?id_category=138&amp;controller=category&amp;ei=CjY5U_msKKTG0QWIk4DgBQ&amp;bvm=bv.63808443,d.bGQ&amp;psig=AFQjCNFUtpv-AKCoyetS_tsYeiHmRnZmXQ&amp;ust=1396344630821970" TargetMode="External"/><Relationship Id="rId5" Type="http://schemas.openxmlformats.org/officeDocument/2006/relationships/hyperlink" Target="https://www.google.cz/url?sa=i&amp;rct=j&amp;q=&amp;esrc=s&amp;source=images&amp;cd=&amp;cad=rja&amp;uact=8&amp;docid=Mn647hkT2RxLnM&amp;tbnid=6Jx99slaY3A-QM:&amp;ved=0CAQQjB0&amp;url=http://www.mjauto.cz/brzdove-oblozeni&amp;ei=bDU5U7zwJKSL0AXUi4FI&amp;bvm=bv.63808443,d.bGQ&amp;psig=AFQjCNEVM2z4NbhO7-X2eexbCIyKorZLsw&amp;ust=1396344530504994" TargetMode="External"/><Relationship Id="rId4" Type="http://schemas.openxmlformats.org/officeDocument/2006/relationships/hyperlink" Target="https://www.google.cz/url?sa=i&amp;rct=j&amp;q=&amp;esrc=s&amp;source=images&amp;cd=&amp;cad=rja&amp;uact=8&amp;docid=ImlsA6YOtQlcbM&amp;tbnid=1L-PkD2keUYezM:&amp;ved=0CAQQjB0&amp;url=http://acjbrakeskimming.wozaonline.co.za/Services&amp;ei=8jQ5U4_KMKqZ0QWX6IC4CA&amp;bvm=bv.63808443,d.bGE&amp;psig=AFQjCNE7kQ034_5coj9gcDweV0cB2JRPQQ&amp;ust=139634434220938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929198"/>
            <a:ext cx="6086475" cy="155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DUM - Digitální Učební Materiál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2571744"/>
            <a:ext cx="7215238" cy="4000528"/>
          </a:xfrm>
        </p:spPr>
        <p:txBody>
          <a:bodyPr>
            <a:normAutofit lnSpcReduction="10000"/>
          </a:bodyPr>
          <a:lstStyle/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r>
              <a:rPr lang="cs-CZ" sz="800" dirty="0" smtClean="0"/>
              <a:t>Tento </a:t>
            </a:r>
            <a:r>
              <a:rPr lang="cs-CZ" sz="800" dirty="0"/>
              <a:t>projekt je spolufinancován Evropským sociálním fondem a státním rozpočtem České republiky.</a:t>
            </a:r>
          </a:p>
          <a:p>
            <a:endParaRPr lang="cs-CZ" dirty="0"/>
          </a:p>
        </p:txBody>
      </p:sp>
      <p:pic>
        <p:nvPicPr>
          <p:cNvPr id="4" name="Obrázek 3" descr="C:\Users\Maruška\Desktop\logo_barevn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785926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214414" y="2786058"/>
            <a:ext cx="6858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dirty="0" smtClean="0"/>
              <a:t>Registrační číslo: </a:t>
            </a:r>
            <a:r>
              <a:rPr lang="cs-CZ" sz="2000" dirty="0" smtClean="0"/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Šablona:</a:t>
            </a:r>
            <a:r>
              <a:rPr lang="cs-CZ" dirty="0" smtClean="0"/>
              <a:t> III/2                                                         </a:t>
            </a:r>
            <a:r>
              <a:rPr lang="cs-CZ" b="1" dirty="0" smtClean="0"/>
              <a:t>Sada:A5 14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Datum ověření ve výuce:                                     Třída:2.AU   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DUM - Digitální Učební Materiál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Tematická oblast:Strojírenské práce	</a:t>
            </a:r>
          </a:p>
          <a:p>
            <a:pPr>
              <a:buNone/>
            </a:pPr>
            <a:r>
              <a:rPr lang="cs-CZ" b="1" dirty="0" smtClean="0"/>
              <a:t>Předmět:Konstrukce a údržba auto.</a:t>
            </a:r>
          </a:p>
          <a:p>
            <a:pPr>
              <a:buNone/>
            </a:pPr>
            <a:r>
              <a:rPr lang="cs-CZ" b="1" dirty="0" smtClean="0"/>
              <a:t>Ročník:2</a:t>
            </a:r>
          </a:p>
          <a:p>
            <a:pPr>
              <a:buNone/>
            </a:pPr>
            <a:r>
              <a:rPr lang="cs-CZ" b="1" dirty="0" smtClean="0"/>
              <a:t>Klíčová slova:Bubnová brzda</a:t>
            </a:r>
          </a:p>
          <a:p>
            <a:pPr>
              <a:buNone/>
            </a:pPr>
            <a:r>
              <a:rPr lang="cs-CZ" b="1" dirty="0" smtClean="0"/>
              <a:t>Jméno autora (vč. titulu):Pavel Šimánek</a:t>
            </a:r>
          </a:p>
          <a:p>
            <a:pPr>
              <a:buNone/>
            </a:pPr>
            <a:r>
              <a:rPr lang="cs-CZ" b="1" dirty="0" smtClean="0"/>
              <a:t>Škola:</a:t>
            </a:r>
            <a:r>
              <a:rPr lang="cs-CZ" dirty="0" smtClean="0"/>
              <a:t> 	</a:t>
            </a:r>
            <a:r>
              <a:rPr lang="cs-CZ" sz="2400" b="1" dirty="0" smtClean="0">
                <a:solidFill>
                  <a:schemeClr val="tx2"/>
                </a:solidFill>
              </a:rPr>
              <a:t>Střední </a:t>
            </a:r>
            <a:r>
              <a:rPr lang="cs-CZ" sz="2400" b="1" dirty="0">
                <a:solidFill>
                  <a:schemeClr val="tx2"/>
                </a:solidFill>
              </a:rPr>
              <a:t>odborné učiliště,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r>
              <a:rPr lang="cs-CZ" sz="2400" b="1" dirty="0">
                <a:solidFill>
                  <a:schemeClr val="tx2"/>
                </a:solidFill>
              </a:rPr>
              <a:t/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400" b="1" dirty="0">
                <a:solidFill>
                  <a:schemeClr val="tx2"/>
                </a:solidFill>
              </a:rPr>
              <a:t>	</a:t>
            </a:r>
            <a:r>
              <a:rPr lang="cs-CZ" sz="2400" b="1" dirty="0" smtClean="0">
                <a:solidFill>
                  <a:schemeClr val="tx2"/>
                </a:solidFill>
              </a:rPr>
              <a:t>	tř</a:t>
            </a:r>
            <a:r>
              <a:rPr lang="cs-CZ" sz="2400" b="1" dirty="0">
                <a:solidFill>
                  <a:schemeClr val="tx2"/>
                </a:solidFill>
              </a:rPr>
              <a:t>. 5. května 3</a:t>
            </a: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373 </a:t>
            </a:r>
            <a:r>
              <a:rPr lang="cs-CZ" sz="2400" b="1" dirty="0">
                <a:solidFill>
                  <a:schemeClr val="tx2"/>
                </a:solidFill>
              </a:rPr>
              <a:t>72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endParaRPr lang="cs-CZ" sz="2400" b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IČO</a:t>
            </a:r>
            <a:r>
              <a:rPr lang="cs-CZ" sz="2400" b="1" dirty="0">
                <a:solidFill>
                  <a:schemeClr val="tx2"/>
                </a:solidFill>
              </a:rPr>
              <a:t>: 75050111	REDIZO: 651023599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24744"/>
            <a:ext cx="8157592" cy="1070992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Co je na obrázku?</a:t>
            </a:r>
            <a:br>
              <a:rPr lang="cs-CZ" dirty="0" smtClean="0"/>
            </a:br>
            <a:r>
              <a:rPr lang="cs-CZ" sz="2700" dirty="0" smtClean="0">
                <a:solidFill>
                  <a:srgbClr val="FF0000"/>
                </a:solidFill>
              </a:rPr>
              <a:t>1.Brzd. lanko</a:t>
            </a:r>
            <a:br>
              <a:rPr lang="cs-CZ" sz="2700" dirty="0" smtClean="0">
                <a:solidFill>
                  <a:srgbClr val="FF0000"/>
                </a:solidFill>
              </a:rPr>
            </a:br>
            <a:r>
              <a:rPr lang="cs-CZ" sz="2700" dirty="0" smtClean="0">
                <a:solidFill>
                  <a:srgbClr val="FF0000"/>
                </a:solidFill>
              </a:rPr>
              <a:t>2.Brzd.drát</a:t>
            </a:r>
            <a:br>
              <a:rPr lang="cs-CZ" sz="2700" dirty="0" smtClean="0">
                <a:solidFill>
                  <a:srgbClr val="FF0000"/>
                </a:solidFill>
              </a:rPr>
            </a:br>
            <a:r>
              <a:rPr lang="cs-CZ" sz="2700" dirty="0" smtClean="0">
                <a:solidFill>
                  <a:srgbClr val="FF0000"/>
                </a:solidFill>
              </a:rPr>
              <a:t>3.Brzd.hadice</a:t>
            </a:r>
            <a:endParaRPr lang="cs-CZ" sz="2700" dirty="0">
              <a:solidFill>
                <a:srgbClr val="FF0000"/>
              </a:solidFill>
            </a:endParaRPr>
          </a:p>
        </p:txBody>
      </p:sp>
      <p:pic>
        <p:nvPicPr>
          <p:cNvPr id="4" name="Zástupný symbol pro obsah 3" descr="http://autobroz.cz/new/img/p/01120191.bmp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667000" y="2867819"/>
            <a:ext cx="3810000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/>
              <a:t>Co je na obrázku?</a:t>
            </a:r>
            <a:br>
              <a:rPr lang="cs-CZ" dirty="0" smtClean="0"/>
            </a:br>
            <a:r>
              <a:rPr lang="cs-CZ" sz="2700" dirty="0" smtClean="0">
                <a:solidFill>
                  <a:srgbClr val="FF0000"/>
                </a:solidFill>
              </a:rPr>
              <a:t>1.Brzd. měsíc</a:t>
            </a:r>
            <a:br>
              <a:rPr lang="cs-CZ" sz="2700" dirty="0" smtClean="0">
                <a:solidFill>
                  <a:srgbClr val="FF0000"/>
                </a:solidFill>
              </a:rPr>
            </a:br>
            <a:r>
              <a:rPr lang="cs-CZ" sz="2700" dirty="0" smtClean="0">
                <a:solidFill>
                  <a:srgbClr val="FF0000"/>
                </a:solidFill>
              </a:rPr>
              <a:t>2.Brzd.obložení</a:t>
            </a:r>
            <a:br>
              <a:rPr lang="cs-CZ" sz="2700" dirty="0" smtClean="0">
                <a:solidFill>
                  <a:srgbClr val="FF0000"/>
                </a:solidFill>
              </a:rPr>
            </a:br>
            <a:r>
              <a:rPr lang="cs-CZ" sz="2700" dirty="0" smtClean="0">
                <a:solidFill>
                  <a:srgbClr val="FF0000"/>
                </a:solidFill>
              </a:rPr>
              <a:t>3.Brzd.pružina</a:t>
            </a:r>
            <a:endParaRPr lang="cs-CZ" sz="2700" dirty="0">
              <a:solidFill>
                <a:srgbClr val="FF0000"/>
              </a:solidFill>
            </a:endParaRPr>
          </a:p>
        </p:txBody>
      </p:sp>
      <p:pic>
        <p:nvPicPr>
          <p:cNvPr id="4" name="Zástupný symbol pro obsah 3" descr="http://www.mjauto.cz/wp-content/uploads/2013/01/brzdove-pakny-sada-pruzinky-424x220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552700" y="3082131"/>
            <a:ext cx="403860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/>
              <a:t>Co je na obrázku?</a:t>
            </a:r>
            <a:br>
              <a:rPr lang="cs-CZ" dirty="0" smtClean="0"/>
            </a:br>
            <a:r>
              <a:rPr lang="cs-CZ" sz="2700" dirty="0" smtClean="0">
                <a:solidFill>
                  <a:srgbClr val="FF0000"/>
                </a:solidFill>
              </a:rPr>
              <a:t>1.Brzd. miska</a:t>
            </a:r>
            <a:br>
              <a:rPr lang="cs-CZ" sz="2700" dirty="0" smtClean="0">
                <a:solidFill>
                  <a:srgbClr val="FF0000"/>
                </a:solidFill>
              </a:rPr>
            </a:br>
            <a:r>
              <a:rPr lang="cs-CZ" sz="2700" dirty="0" smtClean="0">
                <a:solidFill>
                  <a:srgbClr val="FF0000"/>
                </a:solidFill>
              </a:rPr>
              <a:t>2.Brzd.talř</a:t>
            </a:r>
            <a:br>
              <a:rPr lang="cs-CZ" sz="2700" dirty="0" smtClean="0">
                <a:solidFill>
                  <a:srgbClr val="FF0000"/>
                </a:solidFill>
              </a:rPr>
            </a:br>
            <a:r>
              <a:rPr lang="cs-CZ" sz="2700" dirty="0" smtClean="0">
                <a:solidFill>
                  <a:srgbClr val="FF0000"/>
                </a:solidFill>
              </a:rPr>
              <a:t>3.Brzd.buben</a:t>
            </a:r>
            <a:endParaRPr lang="cs-CZ" sz="2700" dirty="0">
              <a:solidFill>
                <a:srgbClr val="FF0000"/>
              </a:solidFill>
            </a:endParaRPr>
          </a:p>
        </p:txBody>
      </p:sp>
      <p:pic>
        <p:nvPicPr>
          <p:cNvPr id="4" name="Zástupný symbol pro obsah 3" descr="http://www.pumpimpellersindia.com/wp-content/uploads/2013/05/Brake-Drum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852936"/>
            <a:ext cx="3181180" cy="3561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https://encrypted-tbn2.gstatic.com/images?q=tbn:ANd9GcQVLmlWrM0PSu43jfXXI-Dw_dhb05g7CDAKX7GvdMnA9DxNyeM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3717032"/>
            <a:ext cx="188277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/>
              <a:t>Co je na obrázku?</a:t>
            </a:r>
            <a:br>
              <a:rPr lang="cs-CZ" dirty="0" smtClean="0"/>
            </a:br>
            <a:r>
              <a:rPr lang="cs-CZ" sz="2700" dirty="0" smtClean="0">
                <a:solidFill>
                  <a:srgbClr val="FF0000"/>
                </a:solidFill>
              </a:rPr>
              <a:t>1.Brzd. váleček</a:t>
            </a:r>
            <a:br>
              <a:rPr lang="cs-CZ" sz="2700" dirty="0" smtClean="0">
                <a:solidFill>
                  <a:srgbClr val="FF0000"/>
                </a:solidFill>
              </a:rPr>
            </a:br>
            <a:r>
              <a:rPr lang="cs-CZ" sz="2700" dirty="0" smtClean="0">
                <a:solidFill>
                  <a:srgbClr val="FF0000"/>
                </a:solidFill>
              </a:rPr>
              <a:t>2.Brzd.roháč</a:t>
            </a:r>
            <a:br>
              <a:rPr lang="cs-CZ" sz="2700" dirty="0" smtClean="0">
                <a:solidFill>
                  <a:srgbClr val="FF0000"/>
                </a:solidFill>
              </a:rPr>
            </a:br>
            <a:r>
              <a:rPr lang="cs-CZ" sz="2700" dirty="0" smtClean="0">
                <a:solidFill>
                  <a:srgbClr val="FF0000"/>
                </a:solidFill>
              </a:rPr>
              <a:t>3.Brzd.rozpěrka</a:t>
            </a:r>
            <a:endParaRPr lang="cs-CZ" sz="2700" dirty="0">
              <a:solidFill>
                <a:srgbClr val="FF0000"/>
              </a:solidFill>
            </a:endParaRPr>
          </a:p>
        </p:txBody>
      </p:sp>
      <p:pic>
        <p:nvPicPr>
          <p:cNvPr id="4" name="Zástupný symbol pro obsah 3" descr="http://www.autoplus-shop.sk/871-1131-large/fhw4137-brzdovy-valcek-ferodo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143250" y="2701131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http://autoservis.femat.cz/data/uploads/bubnova-brzda-autoservis-femat-praha-5-radotin.pn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546603" y="2123532"/>
            <a:ext cx="4050794" cy="4012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cs-CZ" dirty="0" smtClean="0"/>
              <a:t>Např.:</a:t>
            </a:r>
          </a:p>
          <a:p>
            <a:pPr lvl="0"/>
            <a:r>
              <a:rPr lang="cs-CZ" dirty="0" smtClean="0"/>
              <a:t>Obrázky vytvořeny pomocí klávesy </a:t>
            </a:r>
            <a:r>
              <a:rPr lang="cs-CZ" dirty="0" err="1" smtClean="0"/>
              <a:t>PrintScreen</a:t>
            </a:r>
            <a:r>
              <a:rPr lang="cs-CZ" dirty="0" smtClean="0"/>
              <a:t>, prostředků operačního systému Windows a pomocí prostředků kancelářského balíku Microsoft Office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 lvl="0"/>
            <a:r>
              <a:rPr lang="cs-CZ" b="1" dirty="0" smtClean="0"/>
              <a:t>Externí</a:t>
            </a:r>
            <a:r>
              <a:rPr lang="cs-CZ" dirty="0" smtClean="0"/>
              <a:t> zdroje:</a:t>
            </a:r>
            <a:r>
              <a:rPr lang="cs-CZ" u="sng" dirty="0" smtClean="0">
                <a:hlinkClick r:id="rId2"/>
              </a:rPr>
              <a:t>www.</a:t>
            </a:r>
            <a:r>
              <a:rPr lang="cs-CZ" u="sng" dirty="0" err="1" smtClean="0">
                <a:hlinkClick r:id="rId2"/>
              </a:rPr>
              <a:t>autoplus</a:t>
            </a:r>
            <a:r>
              <a:rPr lang="cs-CZ" u="sng" dirty="0" smtClean="0">
                <a:hlinkClick r:id="rId2"/>
              </a:rPr>
              <a:t>-shop.sk</a:t>
            </a:r>
            <a:r>
              <a:rPr lang="cs-CZ" u="sng" dirty="0" smtClean="0"/>
              <a:t>14.4.2014,</a:t>
            </a:r>
            <a:r>
              <a:rPr lang="cs-CZ" u="sng" dirty="0" smtClean="0">
                <a:hlinkClick r:id="rId3"/>
              </a:rPr>
              <a:t> www.pumpimpellersindia.com</a:t>
            </a:r>
            <a:r>
              <a:rPr lang="cs-CZ" u="sng" dirty="0" smtClean="0"/>
              <a:t>14.4.2014</a:t>
            </a:r>
            <a:r>
              <a:rPr lang="cs-CZ" dirty="0" smtClean="0"/>
              <a:t> ,</a:t>
            </a:r>
            <a:r>
              <a:rPr lang="cs-CZ" u="sng" dirty="0" smtClean="0">
                <a:hlinkClick r:id="rId4"/>
              </a:rPr>
              <a:t> acjbrakeskimming.wozaonline.co.za</a:t>
            </a:r>
            <a:r>
              <a:rPr lang="cs-CZ" u="sng" dirty="0" smtClean="0"/>
              <a:t>14.4.2014</a:t>
            </a:r>
            <a:r>
              <a:rPr lang="cs-CZ" dirty="0" smtClean="0"/>
              <a:t> ,</a:t>
            </a:r>
            <a:r>
              <a:rPr lang="cs-CZ" u="sng" dirty="0" smtClean="0">
                <a:hlinkClick r:id="rId5"/>
              </a:rPr>
              <a:t> www.mjauto.cz</a:t>
            </a:r>
            <a:r>
              <a:rPr lang="cs-CZ" u="sng" dirty="0" smtClean="0"/>
              <a:t>14.4.2014,</a:t>
            </a:r>
            <a:r>
              <a:rPr lang="cs-CZ" u="sng" dirty="0" smtClean="0">
                <a:hlinkClick r:id="rId6"/>
              </a:rPr>
              <a:t> autobroz.cz</a:t>
            </a:r>
            <a:r>
              <a:rPr lang="cs-CZ" u="sng" dirty="0" smtClean="0"/>
              <a:t>14.4.2014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  <a:r>
              <a:rPr lang="cs-CZ" dirty="0" smtClean="0"/>
              <a:t> Příručka pro automechaniky ,</a:t>
            </a:r>
            <a:r>
              <a:rPr lang="cs-CZ" dirty="0" err="1" smtClean="0"/>
              <a:t>Rolf</a:t>
            </a:r>
            <a:r>
              <a:rPr lang="cs-CZ" dirty="0" smtClean="0"/>
              <a:t> </a:t>
            </a:r>
            <a:r>
              <a:rPr lang="cs-CZ" dirty="0" err="1" smtClean="0"/>
              <a:t>Gscheidle</a:t>
            </a:r>
            <a:r>
              <a:rPr lang="cs-CZ" smtClean="0"/>
              <a:t> a kolektiv,Sobotáles 2001- použití na obrázky notebook software 10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wedg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94</TotalTime>
  <Words>81</Words>
  <Application>Microsoft Office PowerPoint</Application>
  <PresentationFormat>Předvádění na obrazovce (4:3)</PresentationFormat>
  <Paragraphs>52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DUM - Digitální Učební Materiál </vt:lpstr>
      <vt:lpstr>DUM - Digitální Učební Materiál</vt:lpstr>
      <vt:lpstr>Co je na obrázku? 1.Brzd. lanko 2.Brzd.drát 3.Brzd.hadice</vt:lpstr>
      <vt:lpstr>Co je na obrázku? 1.Brzd. měsíc 2.Brzd.obložení 3.Brzd.pružina</vt:lpstr>
      <vt:lpstr>Co je na obrázku? 1.Brzd. miska 2.Brzd.talř 3.Brzd.buben</vt:lpstr>
      <vt:lpstr>Co je na obrázku? 1.Brzd. váleček 2.Brzd.roháč 3.Brzd.rozpěrka</vt:lpstr>
      <vt:lpstr>Snímek 7</vt:lpstr>
      <vt:lpstr>ZDROJE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 - Digitální Učební Materiál</dc:title>
  <dc:creator>mbenedova</dc:creator>
  <cp:lastModifiedBy>PSimanek</cp:lastModifiedBy>
  <cp:revision>18</cp:revision>
  <dcterms:created xsi:type="dcterms:W3CDTF">2013-04-09T12:40:26Z</dcterms:created>
  <dcterms:modified xsi:type="dcterms:W3CDTF">2014-06-17T10:03:35Z</dcterms:modified>
</cp:coreProperties>
</file>