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Sada:A5 16</a:t>
            </a:r>
            <a:endParaRPr lang="cs-CZ" b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                                    Třída: </a:t>
            </a:r>
            <a:r>
              <a:rPr lang="cs-CZ" b="1" dirty="0" smtClean="0"/>
              <a:t>2.AU  </a:t>
            </a: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Tematická oblast:Strojírenské práce</a:t>
            </a:r>
          </a:p>
          <a:p>
            <a:pPr>
              <a:buNone/>
            </a:pPr>
            <a:r>
              <a:rPr lang="cs-CZ" b="1" dirty="0" smtClean="0"/>
              <a:t>Předmět:Konstrukce a údržba auto.</a:t>
            </a:r>
          </a:p>
          <a:p>
            <a:pPr>
              <a:buNone/>
            </a:pPr>
            <a:r>
              <a:rPr lang="cs-CZ" b="1" dirty="0" smtClean="0"/>
              <a:t>Ročník:2</a:t>
            </a:r>
          </a:p>
          <a:p>
            <a:pPr>
              <a:buNone/>
            </a:pPr>
            <a:r>
              <a:rPr lang="cs-CZ" b="1" dirty="0" smtClean="0"/>
              <a:t>Klíčová </a:t>
            </a:r>
            <a:r>
              <a:rPr lang="cs-CZ" b="1" dirty="0" smtClean="0"/>
              <a:t>slova:</a:t>
            </a:r>
            <a:r>
              <a:rPr lang="cs-CZ" dirty="0" smtClean="0"/>
              <a:t> </a:t>
            </a:r>
            <a:r>
              <a:rPr lang="cs-CZ" b="1" dirty="0" smtClean="0"/>
              <a:t>Čističe-filtry </a:t>
            </a:r>
            <a:r>
              <a:rPr lang="cs-CZ" b="1" dirty="0" smtClean="0"/>
              <a:t>vzduchu(sání)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Jméno autora (vč. titulu):Pavel Šimánek</a:t>
            </a:r>
          </a:p>
          <a:p>
            <a:pPr>
              <a:buNone/>
            </a:pPr>
            <a:r>
              <a:rPr lang="cs-CZ" b="1" dirty="0" smtClean="0"/>
              <a:t>Škola</a:t>
            </a:r>
            <a:r>
              <a:rPr lang="cs-CZ" b="1" dirty="0" smtClean="0"/>
              <a:t>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Čističe-filtry vzduchu(sání)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Funkce: </a:t>
            </a:r>
          </a:p>
          <a:p>
            <a:pPr>
              <a:buNone/>
            </a:pPr>
            <a:r>
              <a:rPr lang="cs-CZ" dirty="0" smtClean="0"/>
              <a:t>-čistit nasávaný vzduch a tlumit hluky motoru</a:t>
            </a:r>
          </a:p>
          <a:p>
            <a:pPr>
              <a:buNone/>
            </a:pPr>
            <a:r>
              <a:rPr lang="cs-CZ" dirty="0" smtClean="0"/>
              <a:t>-je umístěn na sání motoru a čistí nasávaný vzduch, potřebný pro chod motoru, od nečistot a částic, které by motor mohly poškodit.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čističů vzduchu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Suchý filtr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Vlhký filtr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Vzduchový čistič s olejovou náplní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Odstředivý čistič</a:t>
            </a:r>
          </a:p>
          <a:p>
            <a:pPr marL="514350" indent="-51435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Popište vzduchové filtry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268760"/>
            <a:ext cx="3457575" cy="3667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19675" y="1124744"/>
            <a:ext cx="4124325" cy="32708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4509120"/>
            <a:ext cx="2934469" cy="2348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3571875"/>
            <a:ext cx="2495550" cy="328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Popište vzduchové filtry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268760"/>
            <a:ext cx="3967336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844824"/>
            <a:ext cx="4267200" cy="484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Prodloužení životnosti je možné po demontáži a následném vyčištění tlakovým vzduchem. Stav posoudí zkušený pracovník.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Čističe vzduchu by se měli vyměňovat každých 30000 – 100000 km dle znečistěné plochy nebo pokud výrobce neurčí jinak.</a:t>
            </a:r>
          </a:p>
          <a:p>
            <a:r>
              <a:rPr lang="cs-CZ" dirty="0" smtClean="0"/>
              <a:t>Záleží to však na místních podmínkách. Pokud automobil provozujete v prašném prostředí, vzduchový filtr se zanese mnohem dříve. Proto doporučujeme, alespoň jedou ročně, vzduchový filtr zkontrolovat, případně vyměnit.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cs-CZ" dirty="0" smtClean="0"/>
              <a:t>Např.:</a:t>
            </a:r>
          </a:p>
          <a:p>
            <a:pPr lvl="0"/>
            <a:r>
              <a:rPr lang="cs-CZ" dirty="0" smtClean="0"/>
              <a:t>Obrázky vytvořeny pomocí klávesy </a:t>
            </a:r>
            <a:r>
              <a:rPr lang="cs-CZ" dirty="0" err="1" smtClean="0"/>
              <a:t>PrintScreen</a:t>
            </a:r>
            <a:r>
              <a:rPr lang="cs-CZ" dirty="0" smtClean="0"/>
              <a:t>, prostředků operačního systému Windows a pomocí prostředků kancelářského balíku Microsoft Office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b="1" dirty="0" smtClean="0"/>
              <a:t>Externí</a:t>
            </a:r>
            <a:r>
              <a:rPr lang="cs-CZ" dirty="0" smtClean="0"/>
              <a:t> zdroje:Příručka pro automechaniky ,</a:t>
            </a:r>
            <a:r>
              <a:rPr lang="cs-CZ" dirty="0" err="1" smtClean="0"/>
              <a:t>Rolf</a:t>
            </a:r>
            <a:r>
              <a:rPr lang="cs-CZ" dirty="0" smtClean="0"/>
              <a:t> </a:t>
            </a:r>
            <a:r>
              <a:rPr lang="cs-CZ" dirty="0" err="1" smtClean="0"/>
              <a:t>Gscheidle</a:t>
            </a:r>
            <a:r>
              <a:rPr lang="cs-CZ" dirty="0" smtClean="0"/>
              <a:t> a kolektiv,Sobotáles 2001, http://www.</a:t>
            </a:r>
            <a:r>
              <a:rPr lang="cs-CZ" dirty="0" err="1" smtClean="0"/>
              <a:t>mototechnik.cz</a:t>
            </a:r>
            <a:r>
              <a:rPr lang="cs-CZ" dirty="0" smtClean="0"/>
              <a:t>/index.</a:t>
            </a:r>
            <a:r>
              <a:rPr lang="cs-CZ" dirty="0" err="1" smtClean="0"/>
              <a:t>php</a:t>
            </a:r>
            <a:r>
              <a:rPr lang="cs-CZ" dirty="0" smtClean="0"/>
              <a:t>?</a:t>
            </a:r>
            <a:r>
              <a:rPr lang="cs-CZ" dirty="0" err="1" smtClean="0"/>
              <a:t>main</a:t>
            </a:r>
            <a:r>
              <a:rPr lang="cs-CZ" dirty="0" smtClean="0"/>
              <a:t>_</a:t>
            </a:r>
            <a:r>
              <a:rPr lang="cs-CZ" dirty="0" err="1" smtClean="0"/>
              <a:t>page</a:t>
            </a:r>
            <a:r>
              <a:rPr lang="cs-CZ" dirty="0" smtClean="0"/>
              <a:t>=index&amp;</a:t>
            </a:r>
            <a:r>
              <a:rPr lang="cs-CZ" dirty="0" err="1" smtClean="0"/>
              <a:t>cPath</a:t>
            </a:r>
            <a:r>
              <a:rPr lang="cs-CZ" dirty="0" smtClean="0"/>
              <a:t>=104.4.3.2014, http://www.</a:t>
            </a:r>
            <a:r>
              <a:rPr lang="cs-CZ" dirty="0" err="1" smtClean="0"/>
              <a:t>skoda</a:t>
            </a:r>
            <a:r>
              <a:rPr lang="cs-CZ" dirty="0" smtClean="0"/>
              <a:t>-</a:t>
            </a:r>
            <a:r>
              <a:rPr lang="cs-CZ" dirty="0" err="1" smtClean="0"/>
              <a:t>dily.cz</a:t>
            </a:r>
            <a:r>
              <a:rPr lang="cs-CZ" dirty="0" smtClean="0"/>
              <a:t>/</a:t>
            </a:r>
            <a:r>
              <a:rPr lang="cs-CZ" dirty="0" err="1" smtClean="0"/>
              <a:t>eshop</a:t>
            </a:r>
            <a:r>
              <a:rPr lang="cs-CZ" dirty="0" smtClean="0"/>
              <a:t>/03e129620-</a:t>
            </a:r>
            <a:r>
              <a:rPr lang="cs-CZ" dirty="0" err="1" smtClean="0"/>
              <a:t>vzduchovy</a:t>
            </a:r>
            <a:r>
              <a:rPr lang="cs-CZ" dirty="0" smtClean="0"/>
              <a:t>-filtr-1-2htp-47kw.html4.3.2014, http://www.</a:t>
            </a:r>
            <a:r>
              <a:rPr lang="cs-CZ" dirty="0" err="1" smtClean="0"/>
              <a:t>novelmoto.cz</a:t>
            </a:r>
            <a:r>
              <a:rPr lang="cs-CZ" dirty="0" smtClean="0"/>
              <a:t>/</a:t>
            </a:r>
            <a:r>
              <a:rPr lang="cs-CZ" dirty="0" err="1" smtClean="0"/>
              <a:t>novelmoto</a:t>
            </a:r>
            <a:r>
              <a:rPr lang="cs-CZ" dirty="0" smtClean="0"/>
              <a:t>/</a:t>
            </a:r>
            <a:r>
              <a:rPr lang="cs-CZ" dirty="0" err="1" smtClean="0"/>
              <a:t>eshop</a:t>
            </a:r>
            <a:r>
              <a:rPr lang="cs-CZ" dirty="0" smtClean="0"/>
              <a:t>/4-1-</a:t>
            </a:r>
            <a:r>
              <a:rPr lang="cs-CZ" dirty="0" err="1" smtClean="0"/>
              <a:t>Nahradni</a:t>
            </a:r>
            <a:r>
              <a:rPr lang="cs-CZ" dirty="0" smtClean="0"/>
              <a:t>-a-</a:t>
            </a:r>
            <a:r>
              <a:rPr lang="cs-CZ" dirty="0" err="1" smtClean="0"/>
              <a:t>spotrebni</a:t>
            </a:r>
            <a:r>
              <a:rPr lang="cs-CZ" dirty="0" smtClean="0"/>
              <a:t>-</a:t>
            </a:r>
            <a:r>
              <a:rPr lang="cs-CZ" dirty="0" err="1" smtClean="0"/>
              <a:t>dily</a:t>
            </a:r>
            <a:r>
              <a:rPr lang="cs-CZ" dirty="0" smtClean="0"/>
              <a:t>/65-2-</a:t>
            </a:r>
            <a:r>
              <a:rPr lang="cs-CZ" dirty="0" err="1" smtClean="0"/>
              <a:t>Vzduchove</a:t>
            </a:r>
            <a:r>
              <a:rPr lang="cs-CZ" dirty="0" smtClean="0"/>
              <a:t>-filtry-</a:t>
            </a:r>
            <a:r>
              <a:rPr lang="cs-CZ" dirty="0" err="1" smtClean="0"/>
              <a:t>Hiflo</a:t>
            </a:r>
            <a:r>
              <a:rPr lang="cs-CZ" dirty="0" smtClean="0"/>
              <a:t>-Filtro4.3.2014,</a:t>
            </a:r>
          </a:p>
          <a:p>
            <a:pPr>
              <a:buNone/>
            </a:pPr>
            <a:r>
              <a:rPr lang="cs-CZ" dirty="0" smtClean="0"/>
              <a:t> http://www.</a:t>
            </a:r>
            <a:r>
              <a:rPr lang="cs-CZ" dirty="0" err="1" smtClean="0"/>
              <a:t>plszabo.cz</a:t>
            </a:r>
            <a:r>
              <a:rPr lang="cs-CZ" dirty="0" smtClean="0"/>
              <a:t>/</a:t>
            </a:r>
            <a:r>
              <a:rPr lang="cs-CZ" dirty="0" err="1" smtClean="0"/>
              <a:t>eshop</a:t>
            </a:r>
            <a:r>
              <a:rPr lang="cs-CZ" dirty="0" smtClean="0"/>
              <a:t>/</a:t>
            </a:r>
            <a:r>
              <a:rPr lang="cs-CZ" dirty="0" err="1" smtClean="0"/>
              <a:t>vzduchovy</a:t>
            </a:r>
            <a:r>
              <a:rPr lang="cs-CZ" dirty="0" smtClean="0"/>
              <a:t>-filtr-sport-</a:t>
            </a:r>
            <a:r>
              <a:rPr lang="cs-CZ" dirty="0" err="1" smtClean="0"/>
              <a:t>aqua</a:t>
            </a:r>
            <a:r>
              <a:rPr lang="cs-CZ" dirty="0" smtClean="0"/>
              <a:t>-p-5492.html4.3.2014,4.3.2014, http://www.</a:t>
            </a:r>
            <a:r>
              <a:rPr lang="cs-CZ" dirty="0" err="1" smtClean="0"/>
              <a:t>bestsynthetic.com</a:t>
            </a:r>
            <a:r>
              <a:rPr lang="cs-CZ" dirty="0" smtClean="0"/>
              <a:t>/topspin.shtml4.3.2014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219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DUM - Digitální Učební Materiál </vt:lpstr>
      <vt:lpstr>DUM - Digitální Učební Materiál</vt:lpstr>
      <vt:lpstr>Čističe-filtry vzduchu(sání)</vt:lpstr>
      <vt:lpstr>Druhy čističů vzduchu</vt:lpstr>
      <vt:lpstr>Popište vzduchové filtry</vt:lpstr>
      <vt:lpstr>Popište vzduchové filtry</vt:lpstr>
      <vt:lpstr>Snímek 7</vt:lpstr>
      <vt:lpstr>ZDROJE</vt:lpstr>
    </vt:vector>
  </TitlesOfParts>
  <Company>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</dc:title>
  <dc:creator>mbenedova</dc:creator>
  <cp:lastModifiedBy>PSimanek</cp:lastModifiedBy>
  <cp:revision>21</cp:revision>
  <dcterms:created xsi:type="dcterms:W3CDTF">2013-04-09T12:40:26Z</dcterms:created>
  <dcterms:modified xsi:type="dcterms:W3CDTF">2014-06-17T10:21:39Z</dcterms:modified>
</cp:coreProperties>
</file>