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ommons.wikimedia.org/wiki/File:Differential_gear_(PSF)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as_qdr=all&amp;q=automobilov%C3%A1+spojka&amp;btnG=Hledat&amp;lr" TargetMode="External"/><Relationship Id="rId2" Type="http://schemas.openxmlformats.org/officeDocument/2006/relationships/hyperlink" Target="http://www.znalec.tym.cz/brzdy%202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ftp://ftp.meteor.cz/Noviny/05_2008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Sada:A5 20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                               Třída: </a:t>
            </a:r>
            <a:r>
              <a:rPr lang="cs-CZ" b="1" dirty="0" smtClean="0"/>
              <a:t>2.AU  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</a:t>
            </a:r>
            <a:r>
              <a:rPr lang="cs-CZ" b="1" dirty="0" smtClean="0"/>
              <a:t>oblast:Strojírenské práce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Předmět:Konstrukce a údržba automobilů</a:t>
            </a:r>
          </a:p>
          <a:p>
            <a:pPr>
              <a:buNone/>
            </a:pPr>
            <a:r>
              <a:rPr lang="cs-CZ" b="1" dirty="0" smtClean="0"/>
              <a:t>Ročník:2.AU</a:t>
            </a:r>
          </a:p>
          <a:p>
            <a:pPr>
              <a:buNone/>
            </a:pPr>
            <a:r>
              <a:rPr lang="cs-CZ" b="1" dirty="0" smtClean="0"/>
              <a:t>Klíčová slova: Části hnacího ústrojí</a:t>
            </a:r>
          </a:p>
          <a:p>
            <a:pPr>
              <a:buNone/>
            </a:pPr>
            <a:r>
              <a:rPr lang="cs-CZ" b="1" dirty="0" smtClean="0"/>
              <a:t>Jméno autora (vč. titulu):Pavel Šimánek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Hnacího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Rozvodovka</a:t>
            </a:r>
          </a:p>
          <a:p>
            <a:r>
              <a:rPr lang="cs-CZ" dirty="0" err="1" smtClean="0"/>
              <a:t>Difereciál</a:t>
            </a:r>
            <a:endParaRPr lang="cs-CZ" dirty="0" smtClean="0"/>
          </a:p>
          <a:p>
            <a:r>
              <a:rPr lang="cs-CZ" dirty="0" smtClean="0"/>
              <a:t>Pohon všech náprav</a:t>
            </a:r>
          </a:p>
          <a:p>
            <a:r>
              <a:rPr lang="cs-CZ" dirty="0" smtClean="0"/>
              <a:t>Převodovka</a:t>
            </a:r>
          </a:p>
          <a:p>
            <a:r>
              <a:rPr lang="cs-CZ" dirty="0" smtClean="0"/>
              <a:t>Spojovací a kloubové hřídele</a:t>
            </a:r>
          </a:p>
          <a:p>
            <a:r>
              <a:rPr lang="cs-CZ" dirty="0" smtClean="0"/>
              <a:t>Spojka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Rozvodovka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980728"/>
            <a:ext cx="7560840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Difereciál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 descr="http://upload.wikimedia.org/wikipedia/commons/thumb/e/e1/Differential_gear_%28PSF%29.png/220px-Differential_gear_%28PSF%29.pn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412776"/>
            <a:ext cx="5184575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Pohon všech náprav:</a:t>
            </a:r>
            <a:br>
              <a:rPr lang="cs-CZ" dirty="0" smtClean="0"/>
            </a:br>
            <a:r>
              <a:rPr lang="cs-CZ" dirty="0" smtClean="0"/>
              <a:t>popište obrázek a uveďte použití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332037"/>
            <a:ext cx="7450145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obrázek: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1232" y="1600200"/>
            <a:ext cx="7261535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s-CZ" dirty="0" smtClean="0"/>
              <a:t>Např.:</a:t>
            </a:r>
          </a:p>
          <a:p>
            <a:pPr lvl="0"/>
            <a:r>
              <a:rPr lang="cs-CZ" dirty="0" smtClean="0"/>
              <a:t>Obrázky vytvořeny pomocí klávesy </a:t>
            </a:r>
            <a:r>
              <a:rPr lang="cs-CZ" dirty="0" err="1" smtClean="0"/>
              <a:t>PrintScreen</a:t>
            </a:r>
            <a:r>
              <a:rPr lang="cs-CZ" dirty="0" smtClean="0"/>
              <a:t>, prostředků operačního systému Windows a pomocí prostředků 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Externí</a:t>
            </a:r>
            <a:r>
              <a:rPr lang="cs-CZ" dirty="0" smtClean="0"/>
              <a:t> zdroje:</a:t>
            </a:r>
          </a:p>
          <a:p>
            <a:r>
              <a:rPr lang="cs-CZ" dirty="0" smtClean="0"/>
              <a:t> Příručka pro automechaniky ,</a:t>
            </a:r>
            <a:r>
              <a:rPr lang="cs-CZ" dirty="0" err="1" smtClean="0"/>
              <a:t>Rolf</a:t>
            </a:r>
            <a:r>
              <a:rPr lang="cs-CZ" dirty="0" smtClean="0"/>
              <a:t> </a:t>
            </a:r>
            <a:r>
              <a:rPr lang="cs-CZ" dirty="0" err="1" smtClean="0"/>
              <a:t>Gscheidle</a:t>
            </a:r>
            <a:r>
              <a:rPr lang="cs-CZ" dirty="0" smtClean="0"/>
              <a:t> a kolektiv,Sobotáles 2001, http://cs.wikipedia.org/wiki/Diferenci%C3%A1l_(mechanika)20.5.2014,</a:t>
            </a:r>
            <a:r>
              <a:rPr lang="cs-CZ" u="sng" dirty="0" smtClean="0">
                <a:hlinkClick r:id="rId2"/>
              </a:rPr>
              <a:t> http://www.znalec.</a:t>
            </a:r>
            <a:r>
              <a:rPr lang="cs-CZ" u="sng" dirty="0" err="1" smtClean="0">
                <a:hlinkClick r:id="rId2"/>
              </a:rPr>
              <a:t>tym.cz</a:t>
            </a:r>
            <a:r>
              <a:rPr lang="cs-CZ" u="sng" dirty="0" smtClean="0">
                <a:hlinkClick r:id="rId2"/>
              </a:rPr>
              <a:t>/brzdy%202.pdf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www.</a:t>
            </a:r>
            <a:r>
              <a:rPr lang="cs-CZ" u="sng" dirty="0" err="1" smtClean="0">
                <a:hlinkClick r:id="rId3"/>
              </a:rPr>
              <a:t>google.cz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search</a:t>
            </a:r>
            <a:r>
              <a:rPr lang="cs-CZ" u="sng" dirty="0" smtClean="0">
                <a:hlinkClick r:id="rId3"/>
              </a:rPr>
              <a:t>?</a:t>
            </a:r>
            <a:r>
              <a:rPr lang="cs-CZ" u="sng" dirty="0" err="1" smtClean="0">
                <a:hlinkClick r:id="rId3"/>
              </a:rPr>
              <a:t>hl</a:t>
            </a:r>
            <a:r>
              <a:rPr lang="cs-CZ" u="sng" dirty="0" smtClean="0">
                <a:hlinkClick r:id="rId3"/>
              </a:rPr>
              <a:t>=</a:t>
            </a:r>
            <a:r>
              <a:rPr lang="cs-CZ" u="sng" dirty="0" err="1" smtClean="0">
                <a:hlinkClick r:id="rId3"/>
              </a:rPr>
              <a:t>cs</a:t>
            </a:r>
            <a:r>
              <a:rPr lang="cs-CZ" u="sng" dirty="0" smtClean="0">
                <a:hlinkClick r:id="rId3"/>
              </a:rPr>
              <a:t>&amp;as_</a:t>
            </a:r>
            <a:r>
              <a:rPr lang="cs-CZ" u="sng" dirty="0" err="1" smtClean="0">
                <a:hlinkClick r:id="rId3"/>
              </a:rPr>
              <a:t>qdr</a:t>
            </a:r>
            <a:r>
              <a:rPr lang="cs-CZ" u="sng" dirty="0" smtClean="0">
                <a:hlinkClick r:id="rId3"/>
              </a:rPr>
              <a:t>=</a:t>
            </a:r>
            <a:r>
              <a:rPr lang="cs-CZ" u="sng" dirty="0" err="1" smtClean="0">
                <a:hlinkClick r:id="rId3"/>
              </a:rPr>
              <a:t>all</a:t>
            </a:r>
            <a:r>
              <a:rPr lang="cs-CZ" u="sng" dirty="0" smtClean="0">
                <a:hlinkClick r:id="rId3"/>
              </a:rPr>
              <a:t>&amp;q=</a:t>
            </a:r>
            <a:r>
              <a:rPr lang="cs-CZ" u="sng" dirty="0" err="1" smtClean="0">
                <a:hlinkClick r:id="rId3"/>
              </a:rPr>
              <a:t>automobilov</a:t>
            </a:r>
            <a:r>
              <a:rPr lang="cs-CZ" u="sng" dirty="0" smtClean="0">
                <a:hlinkClick r:id="rId3"/>
              </a:rPr>
              <a:t>%C3%A1+spojka&amp;</a:t>
            </a:r>
            <a:r>
              <a:rPr lang="cs-CZ" u="sng" dirty="0" err="1" smtClean="0">
                <a:hlinkClick r:id="rId3"/>
              </a:rPr>
              <a:t>btnG</a:t>
            </a:r>
            <a:r>
              <a:rPr lang="cs-CZ" u="sng" dirty="0" smtClean="0">
                <a:hlinkClick r:id="rId3"/>
              </a:rPr>
              <a:t>=Hledat&amp;lr</a:t>
            </a:r>
            <a:r>
              <a:rPr lang="cs-CZ" dirty="0" smtClean="0"/>
              <a:t>14.4.2014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ftp://ftp.meteor.cz/Noviny/05_2008.pdf</a:t>
            </a:r>
            <a:r>
              <a:rPr lang="cs-CZ" u="sng" dirty="0" smtClean="0"/>
              <a:t>12.4.2014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108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DUM - Digitální Učební Materiál </vt:lpstr>
      <vt:lpstr>DUM - Digitální Učební Materiál</vt:lpstr>
      <vt:lpstr>Části Hnacího ústrojí</vt:lpstr>
      <vt:lpstr>Rozvodovka </vt:lpstr>
      <vt:lpstr>Difereciál </vt:lpstr>
      <vt:lpstr>Pohon všech náprav: popište obrázek a uveďte použití </vt:lpstr>
      <vt:lpstr>Popište obrázek:</vt:lpstr>
      <vt:lpstr>ZDROJE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PSimanek</cp:lastModifiedBy>
  <cp:revision>18</cp:revision>
  <dcterms:created xsi:type="dcterms:W3CDTF">2013-04-09T12:40:26Z</dcterms:created>
  <dcterms:modified xsi:type="dcterms:W3CDTF">2014-06-17T10:41:01Z</dcterms:modified>
</cp:coreProperties>
</file>