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2" r:id="rId3"/>
    <p:sldId id="263" r:id="rId4"/>
    <p:sldId id="264" r:id="rId5"/>
    <p:sldId id="261" r:id="rId6"/>
    <p:sldId id="257" r:id="rId7"/>
    <p:sldId id="258" r:id="rId8"/>
    <p:sldId id="259" r:id="rId9"/>
    <p:sldId id="260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2FA07-A885-4982-8EF8-C933A03CE78F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E1212-8D1E-4C7F-9EA9-73B6C5271A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6856" y="1916832"/>
            <a:ext cx="8697144" cy="4725144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	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						příspěvková 	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Šárka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Vítová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VY_52_INOVACE_S1_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SaP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_25_SV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(individuální dle šablony)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Společnost a příroda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okruh:  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Lidé a čas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Železná opona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se dozví zajímavosti o železné oponě. Může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		prohlédnout fotografie.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5.ročník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13. 5. 2014	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32656"/>
            <a:ext cx="6838648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solidFill>
                  <a:srgbClr val="0070C0"/>
                </a:solidFill>
              </a:rPr>
              <a:t>Železná opona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>
                <a:solidFill>
                  <a:srgbClr val="002060"/>
                </a:solidFill>
              </a:rPr>
              <a:t>Vznikla v době Československa a to po roce 1951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Byla postavena zhruba 2 km od hranic s Rakouskem a Německou spolkovou republikou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Několik let byla napájená elektrickým proudem</a:t>
            </a:r>
          </a:p>
          <a:p>
            <a:pPr>
              <a:buNone/>
            </a:pP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Ze  </a:t>
            </a:r>
            <a:r>
              <a:rPr lang="cs-CZ" b="1" dirty="0" smtClean="0">
                <a:solidFill>
                  <a:srgbClr val="002060"/>
                </a:solidFill>
              </a:rPr>
              <a:t>Země nikoho</a:t>
            </a:r>
            <a:r>
              <a:rPr lang="cs-CZ" dirty="0" smtClean="0">
                <a:solidFill>
                  <a:srgbClr val="002060"/>
                </a:solidFill>
              </a:rPr>
              <a:t>, jak se označovalo území kolem Železné opony byli vystěhováni všichni obyvatelé a jejich obce byly srovnány se zemí.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Železná opona byla po léta několikrát přesouvaná.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V letech 1948-1989 zahynulo při státní hranici ČSSR 390 lidí, kteří byli zastřelení nebo zabiti elektrickým proudem při pokus o útěk.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O život zde dále přišlo i 654 pohraničníků.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Železná opona měřila celých 7250 km a táhla se od Baltského moře až k Jaderskému.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Na území ČSSR měřila 930 km.</a:t>
            </a:r>
          </a:p>
          <a:p>
            <a:endParaRPr lang="cs-CZ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Na následujících fotografiích můžete vidět jedinou část Železné opony, která je zachovaná v ČR.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práce. Zdroj Microsoft PowerPoint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139</Words>
  <Application>Microsoft Office PowerPoint</Application>
  <PresentationFormat>Předvádění na obrazovce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  Železná opona 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Home</dc:creator>
  <cp:lastModifiedBy>Home</cp:lastModifiedBy>
  <cp:revision>13</cp:revision>
  <dcterms:created xsi:type="dcterms:W3CDTF">2013-09-17T21:39:07Z</dcterms:created>
  <dcterms:modified xsi:type="dcterms:W3CDTF">2014-05-24T19:01:29Z</dcterms:modified>
</cp:coreProperties>
</file>