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9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1B3497F-F9CE-485C-9074-1E3B747DC938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360EC1-7972-465C-9D1A-81041E23F13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_27_SV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	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okruh:  				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příjmy, výdaje, domácnost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přehled o příjmech a výdajích domácnosti.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3.ročník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7. 12. 2013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8640"/>
            <a:ext cx="7068528" cy="1683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836712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Rodinný rozpočet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Rozpočet je seznam všech plánovaných příjmů a výdajů domácnosti.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Příjmy </a:t>
            </a:r>
            <a:r>
              <a:rPr lang="cs-CZ" dirty="0" smtClean="0"/>
              <a:t>mohou </a:t>
            </a:r>
            <a:r>
              <a:rPr lang="cs-CZ" dirty="0" smtClean="0"/>
              <a:t>být například:</a:t>
            </a:r>
          </a:p>
          <a:p>
            <a:pPr lvl="1"/>
            <a:r>
              <a:rPr lang="cs-CZ" dirty="0" smtClean="0"/>
              <a:t>Plat rodičů</a:t>
            </a:r>
          </a:p>
          <a:p>
            <a:pPr lvl="1"/>
            <a:r>
              <a:rPr lang="cs-CZ" dirty="0" smtClean="0"/>
              <a:t>Peníze z brigád</a:t>
            </a:r>
          </a:p>
          <a:p>
            <a:pPr lvl="1"/>
            <a:r>
              <a:rPr lang="cs-CZ" dirty="0" smtClean="0"/>
              <a:t>Dary</a:t>
            </a:r>
          </a:p>
        </p:txBody>
      </p:sp>
      <p:pic>
        <p:nvPicPr>
          <p:cNvPr id="1026" name="Picture 2" descr="C:\Users\Home\AppData\Local\Microsoft\Windows\Temporary Internet Files\Content.IE5\VKM44ICM\MC90044131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068960"/>
            <a:ext cx="2924944" cy="2924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620688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Výdaje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Mezi nutné výdeje patří například:</a:t>
            </a:r>
          </a:p>
          <a:p>
            <a:pPr lvl="1"/>
            <a:r>
              <a:rPr lang="cs-CZ" sz="2800" dirty="0" smtClean="0"/>
              <a:t>Nájemné</a:t>
            </a:r>
          </a:p>
          <a:p>
            <a:pPr lvl="1"/>
            <a:r>
              <a:rPr lang="cs-CZ" sz="2800" dirty="0" smtClean="0"/>
              <a:t>Platba za elektřinu, vodu, plyn, topení</a:t>
            </a:r>
          </a:p>
          <a:p>
            <a:pPr lvl="1"/>
            <a:r>
              <a:rPr lang="cs-CZ" sz="2800" dirty="0" smtClean="0"/>
              <a:t>Platba za telefonní účty, internet, televizi</a:t>
            </a:r>
          </a:p>
          <a:p>
            <a:pPr lvl="1"/>
            <a:r>
              <a:rPr lang="cs-CZ" sz="2800" dirty="0" smtClean="0"/>
              <a:t>Výdaje za dopravu – autobus, vlak, benzín</a:t>
            </a:r>
          </a:p>
          <a:p>
            <a:pPr lvl="1"/>
            <a:r>
              <a:rPr lang="cs-CZ" sz="2800" dirty="0" smtClean="0"/>
              <a:t>Potraviny</a:t>
            </a:r>
          </a:p>
          <a:p>
            <a:pPr lvl="1"/>
            <a:r>
              <a:rPr lang="cs-CZ" sz="2800" dirty="0" smtClean="0"/>
              <a:t>Léky</a:t>
            </a:r>
          </a:p>
          <a:p>
            <a:pPr lvl="1"/>
            <a:r>
              <a:rPr lang="cs-CZ" sz="2800" dirty="0" smtClean="0"/>
              <a:t>Běžné oblečení</a:t>
            </a:r>
          </a:p>
          <a:p>
            <a:pPr lvl="1"/>
            <a:endParaRPr lang="cs-CZ" dirty="0"/>
          </a:p>
        </p:txBody>
      </p:sp>
      <p:pic>
        <p:nvPicPr>
          <p:cNvPr id="2050" name="Picture 2" descr="C:\Users\Home\AppData\Local\Microsoft\Windows\Temporary Internet Files\Content.IE5\TO0N6ZAY\MC9002152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88640"/>
            <a:ext cx="2370499" cy="18619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54868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Výdaje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229600" cy="4389120"/>
          </a:xfrm>
        </p:spPr>
        <p:txBody>
          <a:bodyPr/>
          <a:lstStyle/>
          <a:p>
            <a:r>
              <a:rPr lang="cs-CZ" sz="2800" dirty="0" smtClean="0"/>
              <a:t>Mezi výdaje zbytné (nejsou nutné) patří například:</a:t>
            </a:r>
          </a:p>
          <a:p>
            <a:pPr lvl="1"/>
            <a:r>
              <a:rPr lang="cs-CZ" sz="2800" dirty="0" smtClean="0"/>
              <a:t>Jídla v restauracích</a:t>
            </a:r>
          </a:p>
          <a:p>
            <a:pPr lvl="1"/>
            <a:r>
              <a:rPr lang="cs-CZ" sz="2800" dirty="0" smtClean="0"/>
              <a:t>Sladkosti</a:t>
            </a:r>
          </a:p>
          <a:p>
            <a:pPr lvl="1"/>
            <a:r>
              <a:rPr lang="cs-CZ" sz="2800" dirty="0" smtClean="0"/>
              <a:t>Dovolená</a:t>
            </a:r>
          </a:p>
          <a:p>
            <a:pPr lvl="1"/>
            <a:r>
              <a:rPr lang="cs-CZ" sz="2800" dirty="0" smtClean="0"/>
              <a:t>Nákupy pro radost</a:t>
            </a:r>
          </a:p>
          <a:p>
            <a:pPr lvl="1"/>
            <a:r>
              <a:rPr lang="cs-CZ" sz="2800" dirty="0" smtClean="0"/>
              <a:t>Divadlo, kino</a:t>
            </a:r>
          </a:p>
          <a:p>
            <a:pPr lvl="1"/>
            <a:r>
              <a:rPr lang="cs-CZ" sz="2800" dirty="0" smtClean="0"/>
              <a:t>Módní a značkové oblečení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3074" name="Picture 2" descr="C:\Users\Home\AppData\Local\Microsoft\Windows\Temporary Internet Files\Content.IE5\VKM44ICM\MC90043632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996952"/>
            <a:ext cx="2448272" cy="24482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PowerPoint, Obrázky – Klipart Microsoft PowerPoint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</TotalTime>
  <Words>102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Rodinný rozpočet</vt:lpstr>
      <vt:lpstr>Výdaje</vt:lpstr>
      <vt:lpstr>Výdaje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šárka</cp:lastModifiedBy>
  <cp:revision>18</cp:revision>
  <dcterms:created xsi:type="dcterms:W3CDTF">2013-11-21T21:02:52Z</dcterms:created>
  <dcterms:modified xsi:type="dcterms:W3CDTF">2014-05-25T17:50:41Z</dcterms:modified>
</cp:coreProperties>
</file>