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9" r:id="rId2"/>
    <p:sldId id="257" r:id="rId3"/>
    <p:sldId id="260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B7812-ADA3-41B4-A729-CEDEB893D36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4D5427-2AF3-4D5C-A8E6-A288EB6F0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_33_SV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daň z přidané hodnoty, příjem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získá znalosti o dani z přidané hodnoty.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27. 5. 2014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60648"/>
            <a:ext cx="6233985" cy="1484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764704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76872"/>
            <a:ext cx="8229600" cy="438912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DPH je zkratka pro daň z přidané hodnoty.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to jeden z nejdůležitějších a největších příjmů České republiky.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Platí ji naprosto každý člověk.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Při koupi většiny zboží a služeb – část peněz, kterou za to zaplatíme, jde do státního rozpočtu.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České republice je to 21 %, což je něco málo více než 1/5 peněz, které zaplatíme.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Například, když si koupíte tričko, které stojí 100 Kč – částka DPH je 21% neboli 21 Kč a tyto peníze jdou do státního rozpočtu.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</TotalTime>
  <Words>104</Words>
  <Application>Microsoft Office PowerPoint</Application>
  <PresentationFormat>Předvádění na obrazovce (4:3)</PresentationFormat>
  <Paragraphs>33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Snímek 1</vt:lpstr>
      <vt:lpstr>DPH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Home</cp:lastModifiedBy>
  <cp:revision>14</cp:revision>
  <dcterms:created xsi:type="dcterms:W3CDTF">2013-09-04T14:04:16Z</dcterms:created>
  <dcterms:modified xsi:type="dcterms:W3CDTF">2014-05-24T18:54:32Z</dcterms:modified>
</cp:coreProperties>
</file>