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7" r:id="rId2"/>
    <p:sldId id="256" r:id="rId3"/>
    <p:sldId id="258" r:id="rId4"/>
    <p:sldId id="259" r:id="rId5"/>
    <p:sldId id="263" r:id="rId6"/>
    <p:sldId id="261" r:id="rId7"/>
    <p:sldId id="262" r:id="rId8"/>
    <p:sldId id="264" r:id="rId9"/>
    <p:sldId id="265" r:id="rId10"/>
    <p:sldId id="266" r:id="rId11"/>
    <p:sldId id="26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0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image" Target="../media/image10.JP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image" Target="../media/image13.JP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image" Target="../media/image10.JP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image" Target="../media/image13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aseline="0" dirty="0" smtClean="0"/>
            <a:t>VY_32_INOVACE_20_Vlastivěda 4.ročník_Umění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dirty="0" smtClean="0"/>
            <a:t>: Mgr. Iveta Hejtmánková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</a:t>
          </a:r>
          <a:r>
            <a:rPr lang="cs-CZ" sz="2000" dirty="0" smtClean="0"/>
            <a:t>: Umění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E39DA7E-C13B-4AC9-AB08-A562E62AA2D7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9683692-1AE2-4011-835A-41CA225CFB45}" type="presOf" srcId="{D8197B8C-B260-4A16-BDF4-0947B075E274}" destId="{5A5FFA88-C948-4069-8E93-59FA12366E83}" srcOrd="1" destOrd="0" presId="urn:microsoft.com/office/officeart/2005/8/layout/target3"/>
    <dgm:cxn modelId="{060C06B1-75B3-440C-8AFE-AB77D0FE844F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A5D3034-BAB4-422F-A8C9-03504BEE415C}" type="presOf" srcId="{D8197B8C-B260-4A16-BDF4-0947B075E274}" destId="{25B08C86-7E15-44DC-BE7F-FFB55DD49D12}" srcOrd="0" destOrd="0" presId="urn:microsoft.com/office/officeart/2005/8/layout/target3"/>
    <dgm:cxn modelId="{0A5E2B4E-F3A3-4F1A-B219-4734F8A3A857}" type="presOf" srcId="{B651F6E3-6281-48DB-9319-2AEAFDAE7572}" destId="{6BB5E863-4638-4E1D-BFDE-399D028AC4ED}" srcOrd="1" destOrd="0" presId="urn:microsoft.com/office/officeart/2005/8/layout/target3"/>
    <dgm:cxn modelId="{B3AD2AAB-1E13-4FB4-955C-8C9464E0E6FE}" type="presOf" srcId="{4C35D32F-0EAB-4CD7-82EE-45574DC2A586}" destId="{8BEBB6EC-1DAA-4CAC-8A25-BC0FCBD5DBD5}" srcOrd="0" destOrd="0" presId="urn:microsoft.com/office/officeart/2005/8/layout/target3"/>
    <dgm:cxn modelId="{E0087AD3-4281-412B-A73F-306A428EB5A3}" type="presOf" srcId="{4C35D32F-0EAB-4CD7-82EE-45574DC2A586}" destId="{890E4F0B-2866-4A3F-A3C7-2A14B1797930}" srcOrd="1" destOrd="0" presId="urn:microsoft.com/office/officeart/2005/8/layout/target3"/>
    <dgm:cxn modelId="{9729BDA2-7A12-432D-B3E6-9873F1276880}" type="presOf" srcId="{D1D4F407-5343-4D3F-B5B9-D407B03CAEB4}" destId="{AED2198E-93D5-4001-81B4-73124B309672}" srcOrd="1" destOrd="0" presId="urn:microsoft.com/office/officeart/2005/8/layout/target3"/>
    <dgm:cxn modelId="{B57721D8-52D1-42DF-86B1-21695C3833AB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4DF286A-09D4-49C9-BBEF-B70E623E1CA8}" type="presOf" srcId="{D1B46980-6531-4606-95E6-44980827E919}" destId="{6140AFEC-043D-4C43-A2F9-D0F5331DF3A3}" srcOrd="0" destOrd="0" presId="urn:microsoft.com/office/officeart/2005/8/layout/target3"/>
    <dgm:cxn modelId="{D51404FF-4D1B-4FDC-8D29-64C24507E4DE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7370544-B953-4DEC-A1CE-80142B3BAFEE}" type="presParOf" srcId="{333A1088-737F-45CB-B68E-254E46348037}" destId="{F5ABB229-8D3B-4694-996A-96F23CF14429}" srcOrd="0" destOrd="0" presId="urn:microsoft.com/office/officeart/2005/8/layout/target3"/>
    <dgm:cxn modelId="{EE9EF61E-0A16-466C-8488-4BC81D1592B5}" type="presParOf" srcId="{333A1088-737F-45CB-B68E-254E46348037}" destId="{F41139FD-01EE-4571-8B17-4FB00FC51163}" srcOrd="1" destOrd="0" presId="urn:microsoft.com/office/officeart/2005/8/layout/target3"/>
    <dgm:cxn modelId="{A5625B83-11EF-4501-B0B6-6600F9A463BF}" type="presParOf" srcId="{333A1088-737F-45CB-B68E-254E46348037}" destId="{D005CE8C-CC26-4C3E-AC11-E15060ECD759}" srcOrd="2" destOrd="0" presId="urn:microsoft.com/office/officeart/2005/8/layout/target3"/>
    <dgm:cxn modelId="{02CDBD87-DB53-4361-9FD2-135FC85CC156}" type="presParOf" srcId="{333A1088-737F-45CB-B68E-254E46348037}" destId="{2C702D82-9B77-49B7-9568-BB8EB47C3372}" srcOrd="3" destOrd="0" presId="urn:microsoft.com/office/officeart/2005/8/layout/target3"/>
    <dgm:cxn modelId="{26D905B5-EBF1-48A8-9449-12191DA044A7}" type="presParOf" srcId="{333A1088-737F-45CB-B68E-254E46348037}" destId="{A52A0455-90FF-4808-ABD0-F02540D31D5A}" srcOrd="4" destOrd="0" presId="urn:microsoft.com/office/officeart/2005/8/layout/target3"/>
    <dgm:cxn modelId="{A51D3564-45B1-4186-A6FF-48BDC78E3BD0}" type="presParOf" srcId="{333A1088-737F-45CB-B68E-254E46348037}" destId="{6140AFEC-043D-4C43-A2F9-D0F5331DF3A3}" srcOrd="5" destOrd="0" presId="urn:microsoft.com/office/officeart/2005/8/layout/target3"/>
    <dgm:cxn modelId="{EAC4D460-9809-4AEB-B4C9-2A6142F5FDB5}" type="presParOf" srcId="{333A1088-737F-45CB-B68E-254E46348037}" destId="{9358AC05-5D7D-4327-9F80-1AD486AEA664}" srcOrd="6" destOrd="0" presId="urn:microsoft.com/office/officeart/2005/8/layout/target3"/>
    <dgm:cxn modelId="{ABF6547A-5616-4B20-BD51-D0269DC5FA5D}" type="presParOf" srcId="{333A1088-737F-45CB-B68E-254E46348037}" destId="{313FC574-E1CD-4FB4-B054-0B805CE0447D}" srcOrd="7" destOrd="0" presId="urn:microsoft.com/office/officeart/2005/8/layout/target3"/>
    <dgm:cxn modelId="{1DBBF925-A7D4-47CA-A476-50B901BE7EB8}" type="presParOf" srcId="{333A1088-737F-45CB-B68E-254E46348037}" destId="{619D679B-A015-4ECF-8348-D1034C574F40}" srcOrd="8" destOrd="0" presId="urn:microsoft.com/office/officeart/2005/8/layout/target3"/>
    <dgm:cxn modelId="{1D6EB056-F0F4-4019-9EF2-642CFA1DB38B}" type="presParOf" srcId="{333A1088-737F-45CB-B68E-254E46348037}" destId="{322283A8-4A27-4CDA-BAE3-F381106A9174}" srcOrd="9" destOrd="0" presId="urn:microsoft.com/office/officeart/2005/8/layout/target3"/>
    <dgm:cxn modelId="{C0C9BC37-5082-42B5-9400-442F9C9DCFFA}" type="presParOf" srcId="{333A1088-737F-45CB-B68E-254E46348037}" destId="{FFC9F71D-1B4F-4AD9-A4A6-86ADEFC8AF5C}" srcOrd="10" destOrd="0" presId="urn:microsoft.com/office/officeart/2005/8/layout/target3"/>
    <dgm:cxn modelId="{F5D7E07C-956B-454E-8F5B-FBFBC973F655}" type="presParOf" srcId="{333A1088-737F-45CB-B68E-254E46348037}" destId="{25B08C86-7E15-44DC-BE7F-FFB55DD49D12}" srcOrd="11" destOrd="0" presId="urn:microsoft.com/office/officeart/2005/8/layout/target3"/>
    <dgm:cxn modelId="{18410097-CE94-4FE1-9959-66BF87E3667C}" type="presParOf" srcId="{333A1088-737F-45CB-B68E-254E46348037}" destId="{76644BE8-9D7C-4C09-B250-3D10AF48CBB7}" srcOrd="12" destOrd="0" presId="urn:microsoft.com/office/officeart/2005/8/layout/target3"/>
    <dgm:cxn modelId="{B70D7B5F-8E92-4DFB-A8D5-CE8FB0596BC4}" type="presParOf" srcId="{333A1088-737F-45CB-B68E-254E46348037}" destId="{EE85B701-7295-41C0-BA7A-34D3756A2AE6}" srcOrd="13" destOrd="0" presId="urn:microsoft.com/office/officeart/2005/8/layout/target3"/>
    <dgm:cxn modelId="{7BAE3B8B-FA8E-4640-9B48-D68E3454CB78}" type="presParOf" srcId="{333A1088-737F-45CB-B68E-254E46348037}" destId="{8BEBB6EC-1DAA-4CAC-8A25-BC0FCBD5DBD5}" srcOrd="14" destOrd="0" presId="urn:microsoft.com/office/officeart/2005/8/layout/target3"/>
    <dgm:cxn modelId="{8BCEF342-2EF4-44C1-97C1-4C78A71C8F0E}" type="presParOf" srcId="{333A1088-737F-45CB-B68E-254E46348037}" destId="{AED2198E-93D5-4001-81B4-73124B309672}" srcOrd="15" destOrd="0" presId="urn:microsoft.com/office/officeart/2005/8/layout/target3"/>
    <dgm:cxn modelId="{39058A2B-594D-4E39-AEE5-ABAD67C2A84B}" type="presParOf" srcId="{333A1088-737F-45CB-B68E-254E46348037}" destId="{2BE915AB-18AA-4053-B92C-3BFC9ED204BB}" srcOrd="16" destOrd="0" presId="urn:microsoft.com/office/officeart/2005/8/layout/target3"/>
    <dgm:cxn modelId="{326A7369-02B2-4C0D-8A16-EFEB2BC47F54}" type="presParOf" srcId="{333A1088-737F-45CB-B68E-254E46348037}" destId="{6BB5E863-4638-4E1D-BFDE-399D028AC4ED}" srcOrd="17" destOrd="0" presId="urn:microsoft.com/office/officeart/2005/8/layout/target3"/>
    <dgm:cxn modelId="{C3034FEC-9DB8-4AEF-BBDA-A9EA2A62CCE5}" type="presParOf" srcId="{333A1088-737F-45CB-B68E-254E46348037}" destId="{5A5FFA88-C948-4069-8E93-59FA12366E83}" srcOrd="18" destOrd="0" presId="urn:microsoft.com/office/officeart/2005/8/layout/target3"/>
    <dgm:cxn modelId="{F72B23FA-A4D1-4078-A109-9ADA82C77DC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38F499-D3B2-4D24-81F6-249B2FA191E0}" type="doc">
      <dgm:prSet loTypeId="urn:microsoft.com/office/officeart/2005/8/layout/vList4" loCatId="list" qsTypeId="urn:microsoft.com/office/officeart/2005/8/quickstyle/3d3" qsCatId="3D" csTypeId="urn:microsoft.com/office/officeart/2005/8/colors/accent1_1" csCatId="accent1" phldr="1"/>
      <dgm:spPr/>
      <dgm:t>
        <a:bodyPr/>
        <a:lstStyle/>
        <a:p>
          <a:endParaRPr lang="cs-CZ"/>
        </a:p>
      </dgm:t>
    </dgm:pt>
    <dgm:pt modelId="{EB5C8C88-3EEA-46C2-AE41-A33F42228946}">
      <dgm:prSet phldrT="[Text]"/>
      <dgm:spPr/>
      <dgm:t>
        <a:bodyPr/>
        <a:lstStyle/>
        <a:p>
          <a:r>
            <a:rPr lang="cs-CZ" dirty="0" smtClean="0"/>
            <a:t>HUDBA</a:t>
          </a:r>
          <a:endParaRPr lang="cs-CZ" dirty="0"/>
        </a:p>
      </dgm:t>
    </dgm:pt>
    <dgm:pt modelId="{2DF99680-4EAC-4C5D-8F07-FD323918DC0B}" type="parTrans" cxnId="{C7581381-434C-4378-862A-E286F68722A1}">
      <dgm:prSet/>
      <dgm:spPr/>
      <dgm:t>
        <a:bodyPr/>
        <a:lstStyle/>
        <a:p>
          <a:endParaRPr lang="cs-CZ"/>
        </a:p>
      </dgm:t>
    </dgm:pt>
    <dgm:pt modelId="{2727FE47-26EB-472F-B02D-87598ABCCF3A}" type="sibTrans" cxnId="{C7581381-434C-4378-862A-E286F68722A1}">
      <dgm:prSet/>
      <dgm:spPr/>
      <dgm:t>
        <a:bodyPr/>
        <a:lstStyle/>
        <a:p>
          <a:endParaRPr lang="cs-CZ"/>
        </a:p>
      </dgm:t>
    </dgm:pt>
    <dgm:pt modelId="{348F072A-0156-4E4B-9890-7949B1E9A1E0}">
      <dgm:prSet phldrT="[Text]"/>
      <dgm:spPr/>
      <dgm:t>
        <a:bodyPr/>
        <a:lstStyle/>
        <a:p>
          <a:r>
            <a:rPr lang="cs-CZ" dirty="0" smtClean="0"/>
            <a:t>Vnímáme sluchem.</a:t>
          </a:r>
          <a:endParaRPr lang="cs-CZ" dirty="0"/>
        </a:p>
      </dgm:t>
    </dgm:pt>
    <dgm:pt modelId="{F42C62D4-4B77-4F3A-A2CA-7F07FC03FB16}" type="parTrans" cxnId="{31967261-BFD0-4FB4-ADE9-B75577986276}">
      <dgm:prSet/>
      <dgm:spPr/>
      <dgm:t>
        <a:bodyPr/>
        <a:lstStyle/>
        <a:p>
          <a:endParaRPr lang="cs-CZ"/>
        </a:p>
      </dgm:t>
    </dgm:pt>
    <dgm:pt modelId="{DB4B2396-C5F1-4086-9F12-968CB9A9E713}" type="sibTrans" cxnId="{31967261-BFD0-4FB4-ADE9-B75577986276}">
      <dgm:prSet/>
      <dgm:spPr/>
      <dgm:t>
        <a:bodyPr/>
        <a:lstStyle/>
        <a:p>
          <a:endParaRPr lang="cs-CZ"/>
        </a:p>
      </dgm:t>
    </dgm:pt>
    <dgm:pt modelId="{437F714B-B1D7-4B4D-B39B-B868366B5364}">
      <dgm:prSet phldrT="[Text]"/>
      <dgm:spPr/>
      <dgm:t>
        <a:bodyPr/>
        <a:lstStyle/>
        <a:p>
          <a:r>
            <a:rPr lang="cs-CZ" dirty="0" smtClean="0"/>
            <a:t>Opera, opereta, koncert, poslech a zpěv písní……….</a:t>
          </a:r>
          <a:endParaRPr lang="cs-CZ" dirty="0"/>
        </a:p>
      </dgm:t>
    </dgm:pt>
    <dgm:pt modelId="{B76D84B0-4CCA-4180-AEA1-CD8133AE3CA1}" type="parTrans" cxnId="{15617C9C-6D71-4A88-9BBB-2DBC37C11426}">
      <dgm:prSet/>
      <dgm:spPr/>
      <dgm:t>
        <a:bodyPr/>
        <a:lstStyle/>
        <a:p>
          <a:endParaRPr lang="cs-CZ"/>
        </a:p>
      </dgm:t>
    </dgm:pt>
    <dgm:pt modelId="{71E5C092-F3EB-4EB5-8D63-6CE4B7219274}" type="sibTrans" cxnId="{15617C9C-6D71-4A88-9BBB-2DBC37C11426}">
      <dgm:prSet/>
      <dgm:spPr/>
      <dgm:t>
        <a:bodyPr/>
        <a:lstStyle/>
        <a:p>
          <a:endParaRPr lang="cs-CZ"/>
        </a:p>
      </dgm:t>
    </dgm:pt>
    <dgm:pt modelId="{BEE834EE-491F-418E-8DB7-0CE05FBD9E72}">
      <dgm:prSet phldrT="[Text]"/>
      <dgm:spPr/>
      <dgm:t>
        <a:bodyPr/>
        <a:lstStyle/>
        <a:p>
          <a:r>
            <a:rPr lang="cs-CZ" dirty="0" smtClean="0"/>
            <a:t>VÝTVARNÉ UMĚNÍ</a:t>
          </a:r>
          <a:endParaRPr lang="cs-CZ" dirty="0"/>
        </a:p>
      </dgm:t>
    </dgm:pt>
    <dgm:pt modelId="{990487DF-9B3C-4606-8AFB-03C662926347}" type="parTrans" cxnId="{0C99C002-37E0-4F85-8DE2-9F5934C2879D}">
      <dgm:prSet/>
      <dgm:spPr/>
      <dgm:t>
        <a:bodyPr/>
        <a:lstStyle/>
        <a:p>
          <a:endParaRPr lang="cs-CZ"/>
        </a:p>
      </dgm:t>
    </dgm:pt>
    <dgm:pt modelId="{D8907F8E-57EE-43A6-A36E-4E267FD49D47}" type="sibTrans" cxnId="{0C99C002-37E0-4F85-8DE2-9F5934C2879D}">
      <dgm:prSet/>
      <dgm:spPr/>
      <dgm:t>
        <a:bodyPr/>
        <a:lstStyle/>
        <a:p>
          <a:endParaRPr lang="cs-CZ"/>
        </a:p>
      </dgm:t>
    </dgm:pt>
    <dgm:pt modelId="{C6767609-E190-4EDA-AA48-5670383EE833}">
      <dgm:prSet phldrT="[Text]"/>
      <dgm:spPr/>
      <dgm:t>
        <a:bodyPr/>
        <a:lstStyle/>
        <a:p>
          <a:r>
            <a:rPr lang="cs-CZ" dirty="0" smtClean="0"/>
            <a:t>Vnímáme očima.</a:t>
          </a:r>
          <a:endParaRPr lang="cs-CZ" dirty="0"/>
        </a:p>
      </dgm:t>
    </dgm:pt>
    <dgm:pt modelId="{4744CC8D-4AC1-4EDC-9DFC-CE0B1E253468}" type="parTrans" cxnId="{9320AEBE-C072-4FAA-911D-588417FBE391}">
      <dgm:prSet/>
      <dgm:spPr/>
      <dgm:t>
        <a:bodyPr/>
        <a:lstStyle/>
        <a:p>
          <a:endParaRPr lang="cs-CZ"/>
        </a:p>
      </dgm:t>
    </dgm:pt>
    <dgm:pt modelId="{3323F97B-E809-4CE6-B28F-C8B0BD5A0E3B}" type="sibTrans" cxnId="{9320AEBE-C072-4FAA-911D-588417FBE391}">
      <dgm:prSet/>
      <dgm:spPr/>
      <dgm:t>
        <a:bodyPr/>
        <a:lstStyle/>
        <a:p>
          <a:endParaRPr lang="cs-CZ"/>
        </a:p>
      </dgm:t>
    </dgm:pt>
    <dgm:pt modelId="{7394FFDB-CC3C-4A48-9777-7F1F5B35B0D5}">
      <dgm:prSet phldrT="[Text]"/>
      <dgm:spPr/>
      <dgm:t>
        <a:bodyPr/>
        <a:lstStyle/>
        <a:p>
          <a:r>
            <a:rPr lang="cs-CZ" dirty="0" smtClean="0"/>
            <a:t>Sochy, obrazy…..</a:t>
          </a:r>
          <a:endParaRPr lang="cs-CZ" dirty="0"/>
        </a:p>
      </dgm:t>
    </dgm:pt>
    <dgm:pt modelId="{D53AC828-2E9C-4617-A5F9-D70043FCD28F}" type="parTrans" cxnId="{1BAC9116-2E08-402F-9623-9947E058DA62}">
      <dgm:prSet/>
      <dgm:spPr/>
      <dgm:t>
        <a:bodyPr/>
        <a:lstStyle/>
        <a:p>
          <a:endParaRPr lang="cs-CZ"/>
        </a:p>
      </dgm:t>
    </dgm:pt>
    <dgm:pt modelId="{2BC85F5A-F5AD-4D0C-A416-1F7974AE7233}" type="sibTrans" cxnId="{1BAC9116-2E08-402F-9623-9947E058DA62}">
      <dgm:prSet/>
      <dgm:spPr/>
      <dgm:t>
        <a:bodyPr/>
        <a:lstStyle/>
        <a:p>
          <a:endParaRPr lang="cs-CZ"/>
        </a:p>
      </dgm:t>
    </dgm:pt>
    <dgm:pt modelId="{D8A21D2F-A206-4AF0-AA2A-16FE9BCB3547}">
      <dgm:prSet phldrT="[Text]"/>
      <dgm:spPr/>
      <dgm:t>
        <a:bodyPr/>
        <a:lstStyle/>
        <a:p>
          <a:r>
            <a:rPr lang="cs-CZ" dirty="0" smtClean="0"/>
            <a:t>LITERATURA</a:t>
          </a:r>
          <a:endParaRPr lang="cs-CZ" dirty="0"/>
        </a:p>
      </dgm:t>
    </dgm:pt>
    <dgm:pt modelId="{8532EB98-56EC-4FF1-92D9-492BF86EC466}" type="parTrans" cxnId="{C6C762BE-3B9C-4FB1-ADB6-A576BCB76D59}">
      <dgm:prSet/>
      <dgm:spPr/>
      <dgm:t>
        <a:bodyPr/>
        <a:lstStyle/>
        <a:p>
          <a:endParaRPr lang="cs-CZ"/>
        </a:p>
      </dgm:t>
    </dgm:pt>
    <dgm:pt modelId="{C2D0E127-BF40-40A8-97B3-D0DD285B1BFE}" type="sibTrans" cxnId="{C6C762BE-3B9C-4FB1-ADB6-A576BCB76D59}">
      <dgm:prSet/>
      <dgm:spPr/>
      <dgm:t>
        <a:bodyPr/>
        <a:lstStyle/>
        <a:p>
          <a:endParaRPr lang="cs-CZ"/>
        </a:p>
      </dgm:t>
    </dgm:pt>
    <dgm:pt modelId="{BBBE3B05-6B1D-43C5-8539-A909455D1444}">
      <dgm:prSet phldrT="[Text]"/>
      <dgm:spPr/>
      <dgm:t>
        <a:bodyPr/>
        <a:lstStyle/>
        <a:p>
          <a:r>
            <a:rPr lang="cs-CZ" dirty="0" smtClean="0"/>
            <a:t>Pohádky, povídky, romány, básně……….</a:t>
          </a:r>
          <a:endParaRPr lang="cs-CZ" dirty="0"/>
        </a:p>
      </dgm:t>
    </dgm:pt>
    <dgm:pt modelId="{518DF566-A9FE-4359-9BEE-93DD168D8312}" type="parTrans" cxnId="{300C78C7-7D8D-40A5-9D83-DD3B5DA25D30}">
      <dgm:prSet/>
      <dgm:spPr/>
      <dgm:t>
        <a:bodyPr/>
        <a:lstStyle/>
        <a:p>
          <a:endParaRPr lang="cs-CZ"/>
        </a:p>
      </dgm:t>
    </dgm:pt>
    <dgm:pt modelId="{24C1F957-1692-42C9-96B0-B5E82AA62606}" type="sibTrans" cxnId="{300C78C7-7D8D-40A5-9D83-DD3B5DA25D30}">
      <dgm:prSet/>
      <dgm:spPr/>
      <dgm:t>
        <a:bodyPr/>
        <a:lstStyle/>
        <a:p>
          <a:endParaRPr lang="cs-CZ"/>
        </a:p>
      </dgm:t>
    </dgm:pt>
    <dgm:pt modelId="{635BB58C-7FC4-4A9D-9694-ADEFE954C312}">
      <dgm:prSet phldrT="[Text]"/>
      <dgm:spPr/>
      <dgm:t>
        <a:bodyPr/>
        <a:lstStyle/>
        <a:p>
          <a:r>
            <a:rPr lang="cs-CZ" dirty="0" smtClean="0"/>
            <a:t>Vnímáme od útlého dětství.</a:t>
          </a:r>
          <a:endParaRPr lang="cs-CZ" dirty="0"/>
        </a:p>
      </dgm:t>
    </dgm:pt>
    <dgm:pt modelId="{70BA2B5A-4339-4DB2-B6C4-92F907D59282}" type="parTrans" cxnId="{9E1E124B-50D2-4AF7-853D-6BCA64543F19}">
      <dgm:prSet/>
      <dgm:spPr/>
      <dgm:t>
        <a:bodyPr/>
        <a:lstStyle/>
        <a:p>
          <a:endParaRPr lang="cs-CZ"/>
        </a:p>
      </dgm:t>
    </dgm:pt>
    <dgm:pt modelId="{B60512DB-1242-4FD9-8939-8A31371615AF}" type="sibTrans" cxnId="{9E1E124B-50D2-4AF7-853D-6BCA64543F19}">
      <dgm:prSet/>
      <dgm:spPr/>
      <dgm:t>
        <a:bodyPr/>
        <a:lstStyle/>
        <a:p>
          <a:endParaRPr lang="cs-CZ"/>
        </a:p>
      </dgm:t>
    </dgm:pt>
    <dgm:pt modelId="{6783D20B-42D3-4D71-A8EE-2D210B23A24B}" type="pres">
      <dgm:prSet presAssocID="{4B38F499-D3B2-4D24-81F6-249B2FA191E0}" presName="linear" presStyleCnt="0">
        <dgm:presLayoutVars>
          <dgm:dir/>
          <dgm:resizeHandles val="exact"/>
        </dgm:presLayoutVars>
      </dgm:prSet>
      <dgm:spPr/>
    </dgm:pt>
    <dgm:pt modelId="{E9A3B55B-050E-4A99-975D-17CEB0B83E37}" type="pres">
      <dgm:prSet presAssocID="{EB5C8C88-3EEA-46C2-AE41-A33F42228946}" presName="comp" presStyleCnt="0"/>
      <dgm:spPr/>
    </dgm:pt>
    <dgm:pt modelId="{FD62A9F4-F0E4-46C1-AD41-0DC37743AC58}" type="pres">
      <dgm:prSet presAssocID="{EB5C8C88-3EEA-46C2-AE41-A33F42228946}" presName="box" presStyleLbl="node1" presStyleIdx="0" presStyleCnt="3"/>
      <dgm:spPr/>
      <dgm:t>
        <a:bodyPr/>
        <a:lstStyle/>
        <a:p>
          <a:endParaRPr lang="cs-CZ"/>
        </a:p>
      </dgm:t>
    </dgm:pt>
    <dgm:pt modelId="{CCDBED75-31C4-4420-89B0-8C2C0AAE697C}" type="pres">
      <dgm:prSet presAssocID="{EB5C8C88-3EEA-46C2-AE41-A33F42228946}" presName="img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</dgm:spPr>
    </dgm:pt>
    <dgm:pt modelId="{92499FA2-AF94-4F18-BD67-C2A79CF489E7}" type="pres">
      <dgm:prSet presAssocID="{EB5C8C88-3EEA-46C2-AE41-A33F42228946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68964A3-E210-414B-8AC8-7D497E880BD3}" type="pres">
      <dgm:prSet presAssocID="{2727FE47-26EB-472F-B02D-87598ABCCF3A}" presName="spacer" presStyleCnt="0"/>
      <dgm:spPr/>
    </dgm:pt>
    <dgm:pt modelId="{608326CB-DD64-470D-8477-E8F66786859F}" type="pres">
      <dgm:prSet presAssocID="{BEE834EE-491F-418E-8DB7-0CE05FBD9E72}" presName="comp" presStyleCnt="0"/>
      <dgm:spPr/>
    </dgm:pt>
    <dgm:pt modelId="{D7C3BEEC-F200-4DCC-B1AF-17BD08A0D4D6}" type="pres">
      <dgm:prSet presAssocID="{BEE834EE-491F-418E-8DB7-0CE05FBD9E72}" presName="box" presStyleLbl="node1" presStyleIdx="1" presStyleCnt="3"/>
      <dgm:spPr/>
    </dgm:pt>
    <dgm:pt modelId="{8B5A5400-4799-400E-9E74-CC725288966F}" type="pres">
      <dgm:prSet presAssocID="{BEE834EE-491F-418E-8DB7-0CE05FBD9E72}" presName="img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</dgm:spPr>
    </dgm:pt>
    <dgm:pt modelId="{12E6F714-6361-4D72-BB3A-624DEC52B644}" type="pres">
      <dgm:prSet presAssocID="{BEE834EE-491F-418E-8DB7-0CE05FBD9E72}" presName="text" presStyleLbl="node1" presStyleIdx="1" presStyleCnt="3">
        <dgm:presLayoutVars>
          <dgm:bulletEnabled val="1"/>
        </dgm:presLayoutVars>
      </dgm:prSet>
      <dgm:spPr/>
    </dgm:pt>
    <dgm:pt modelId="{58E8EA89-3FE5-4C4C-8845-08404B84F7D1}" type="pres">
      <dgm:prSet presAssocID="{D8907F8E-57EE-43A6-A36E-4E267FD49D47}" presName="spacer" presStyleCnt="0"/>
      <dgm:spPr/>
    </dgm:pt>
    <dgm:pt modelId="{4F910AEA-DCC4-4F5C-861B-38EB9F033FD6}" type="pres">
      <dgm:prSet presAssocID="{D8A21D2F-A206-4AF0-AA2A-16FE9BCB3547}" presName="comp" presStyleCnt="0"/>
      <dgm:spPr/>
    </dgm:pt>
    <dgm:pt modelId="{DDBE8C55-4A1A-4B85-B676-C6B836125290}" type="pres">
      <dgm:prSet presAssocID="{D8A21D2F-A206-4AF0-AA2A-16FE9BCB3547}" presName="box" presStyleLbl="node1" presStyleIdx="2" presStyleCnt="3"/>
      <dgm:spPr/>
      <dgm:t>
        <a:bodyPr/>
        <a:lstStyle/>
        <a:p>
          <a:endParaRPr lang="cs-CZ"/>
        </a:p>
      </dgm:t>
    </dgm:pt>
    <dgm:pt modelId="{1D08CD59-804F-41F1-B45C-4C0A6374F31E}" type="pres">
      <dgm:prSet presAssocID="{D8A21D2F-A206-4AF0-AA2A-16FE9BCB3547}" presName="img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</dgm:spPr>
    </dgm:pt>
    <dgm:pt modelId="{984D0AFC-03D3-4918-AC76-651B59533BC2}" type="pres">
      <dgm:prSet presAssocID="{D8A21D2F-A206-4AF0-AA2A-16FE9BCB3547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FBF676F-2B0C-4181-B4F4-5DA8F88F822A}" type="presOf" srcId="{D8A21D2F-A206-4AF0-AA2A-16FE9BCB3547}" destId="{DDBE8C55-4A1A-4B85-B676-C6B836125290}" srcOrd="0" destOrd="0" presId="urn:microsoft.com/office/officeart/2005/8/layout/vList4"/>
    <dgm:cxn modelId="{2DD12E5B-E7C4-40F9-B9E8-8313821591C3}" type="presOf" srcId="{BEE834EE-491F-418E-8DB7-0CE05FBD9E72}" destId="{12E6F714-6361-4D72-BB3A-624DEC52B644}" srcOrd="1" destOrd="0" presId="urn:microsoft.com/office/officeart/2005/8/layout/vList4"/>
    <dgm:cxn modelId="{642C4B83-3244-43A9-A82C-4A2A5EA53883}" type="presOf" srcId="{D8A21D2F-A206-4AF0-AA2A-16FE9BCB3547}" destId="{984D0AFC-03D3-4918-AC76-651B59533BC2}" srcOrd="1" destOrd="0" presId="urn:microsoft.com/office/officeart/2005/8/layout/vList4"/>
    <dgm:cxn modelId="{BFBF1957-344D-4C2A-92BB-D96CC4E2262F}" type="presOf" srcId="{BBBE3B05-6B1D-43C5-8539-A909455D1444}" destId="{DDBE8C55-4A1A-4B85-B676-C6B836125290}" srcOrd="0" destOrd="1" presId="urn:microsoft.com/office/officeart/2005/8/layout/vList4"/>
    <dgm:cxn modelId="{0C99C002-37E0-4F85-8DE2-9F5934C2879D}" srcId="{4B38F499-D3B2-4D24-81F6-249B2FA191E0}" destId="{BEE834EE-491F-418E-8DB7-0CE05FBD9E72}" srcOrd="1" destOrd="0" parTransId="{990487DF-9B3C-4606-8AFB-03C662926347}" sibTransId="{D8907F8E-57EE-43A6-A36E-4E267FD49D47}"/>
    <dgm:cxn modelId="{C98B2690-33FA-4FB1-99BB-E9F33E2A5D87}" type="presOf" srcId="{BBBE3B05-6B1D-43C5-8539-A909455D1444}" destId="{984D0AFC-03D3-4918-AC76-651B59533BC2}" srcOrd="1" destOrd="1" presId="urn:microsoft.com/office/officeart/2005/8/layout/vList4"/>
    <dgm:cxn modelId="{8158BE7A-9FBA-4E77-AF53-207945F58B8C}" type="presOf" srcId="{C6767609-E190-4EDA-AA48-5670383EE833}" destId="{12E6F714-6361-4D72-BB3A-624DEC52B644}" srcOrd="1" destOrd="1" presId="urn:microsoft.com/office/officeart/2005/8/layout/vList4"/>
    <dgm:cxn modelId="{300C78C7-7D8D-40A5-9D83-DD3B5DA25D30}" srcId="{D8A21D2F-A206-4AF0-AA2A-16FE9BCB3547}" destId="{BBBE3B05-6B1D-43C5-8539-A909455D1444}" srcOrd="0" destOrd="0" parTransId="{518DF566-A9FE-4359-9BEE-93DD168D8312}" sibTransId="{24C1F957-1692-42C9-96B0-B5E82AA62606}"/>
    <dgm:cxn modelId="{C7581381-434C-4378-862A-E286F68722A1}" srcId="{4B38F499-D3B2-4D24-81F6-249B2FA191E0}" destId="{EB5C8C88-3EEA-46C2-AE41-A33F42228946}" srcOrd="0" destOrd="0" parTransId="{2DF99680-4EAC-4C5D-8F07-FD323918DC0B}" sibTransId="{2727FE47-26EB-472F-B02D-87598ABCCF3A}"/>
    <dgm:cxn modelId="{9E1E124B-50D2-4AF7-853D-6BCA64543F19}" srcId="{D8A21D2F-A206-4AF0-AA2A-16FE9BCB3547}" destId="{635BB58C-7FC4-4A9D-9694-ADEFE954C312}" srcOrd="1" destOrd="0" parTransId="{70BA2B5A-4339-4DB2-B6C4-92F907D59282}" sibTransId="{B60512DB-1242-4FD9-8939-8A31371615AF}"/>
    <dgm:cxn modelId="{C61E87C7-2CAA-46E4-9C0B-FC4BBCDCDACE}" type="presOf" srcId="{BEE834EE-491F-418E-8DB7-0CE05FBD9E72}" destId="{D7C3BEEC-F200-4DCC-B1AF-17BD08A0D4D6}" srcOrd="0" destOrd="0" presId="urn:microsoft.com/office/officeart/2005/8/layout/vList4"/>
    <dgm:cxn modelId="{F10FA797-B28B-42B5-8AA6-85A11216CBB2}" type="presOf" srcId="{EB5C8C88-3EEA-46C2-AE41-A33F42228946}" destId="{FD62A9F4-F0E4-46C1-AD41-0DC37743AC58}" srcOrd="0" destOrd="0" presId="urn:microsoft.com/office/officeart/2005/8/layout/vList4"/>
    <dgm:cxn modelId="{FE0E4C27-8749-4D98-A4F6-63FC206AF25F}" type="presOf" srcId="{635BB58C-7FC4-4A9D-9694-ADEFE954C312}" destId="{984D0AFC-03D3-4918-AC76-651B59533BC2}" srcOrd="1" destOrd="2" presId="urn:microsoft.com/office/officeart/2005/8/layout/vList4"/>
    <dgm:cxn modelId="{C6C762BE-3B9C-4FB1-ADB6-A576BCB76D59}" srcId="{4B38F499-D3B2-4D24-81F6-249B2FA191E0}" destId="{D8A21D2F-A206-4AF0-AA2A-16FE9BCB3547}" srcOrd="2" destOrd="0" parTransId="{8532EB98-56EC-4FF1-92D9-492BF86EC466}" sibTransId="{C2D0E127-BF40-40A8-97B3-D0DD285B1BFE}"/>
    <dgm:cxn modelId="{66CA4FBD-860E-4AD7-90DB-976062DC4810}" type="presOf" srcId="{7394FFDB-CC3C-4A48-9777-7F1F5B35B0D5}" destId="{D7C3BEEC-F200-4DCC-B1AF-17BD08A0D4D6}" srcOrd="0" destOrd="2" presId="urn:microsoft.com/office/officeart/2005/8/layout/vList4"/>
    <dgm:cxn modelId="{8B330D36-E4E9-4A6E-9ED2-75D8A735BDEE}" type="presOf" srcId="{348F072A-0156-4E4B-9890-7949B1E9A1E0}" destId="{92499FA2-AF94-4F18-BD67-C2A79CF489E7}" srcOrd="1" destOrd="1" presId="urn:microsoft.com/office/officeart/2005/8/layout/vList4"/>
    <dgm:cxn modelId="{33D0AD4E-D3A3-4E8C-9B2C-DAB899B4C5D0}" type="presOf" srcId="{437F714B-B1D7-4B4D-B39B-B868366B5364}" destId="{FD62A9F4-F0E4-46C1-AD41-0DC37743AC58}" srcOrd="0" destOrd="2" presId="urn:microsoft.com/office/officeart/2005/8/layout/vList4"/>
    <dgm:cxn modelId="{8C863B81-D5E0-4D3A-9997-C17B898A329C}" type="presOf" srcId="{EB5C8C88-3EEA-46C2-AE41-A33F42228946}" destId="{92499FA2-AF94-4F18-BD67-C2A79CF489E7}" srcOrd="1" destOrd="0" presId="urn:microsoft.com/office/officeart/2005/8/layout/vList4"/>
    <dgm:cxn modelId="{9DF896A3-0F3B-4A03-8FBB-EE321C123DD2}" type="presOf" srcId="{4B38F499-D3B2-4D24-81F6-249B2FA191E0}" destId="{6783D20B-42D3-4D71-A8EE-2D210B23A24B}" srcOrd="0" destOrd="0" presId="urn:microsoft.com/office/officeart/2005/8/layout/vList4"/>
    <dgm:cxn modelId="{EA66FB94-2473-425F-8B38-A2EC66FC831F}" type="presOf" srcId="{348F072A-0156-4E4B-9890-7949B1E9A1E0}" destId="{FD62A9F4-F0E4-46C1-AD41-0DC37743AC58}" srcOrd="0" destOrd="1" presId="urn:microsoft.com/office/officeart/2005/8/layout/vList4"/>
    <dgm:cxn modelId="{485FF013-5F35-45CD-A906-0CD99B29A583}" type="presOf" srcId="{7394FFDB-CC3C-4A48-9777-7F1F5B35B0D5}" destId="{12E6F714-6361-4D72-BB3A-624DEC52B644}" srcOrd="1" destOrd="2" presId="urn:microsoft.com/office/officeart/2005/8/layout/vList4"/>
    <dgm:cxn modelId="{1BAC9116-2E08-402F-9623-9947E058DA62}" srcId="{BEE834EE-491F-418E-8DB7-0CE05FBD9E72}" destId="{7394FFDB-CC3C-4A48-9777-7F1F5B35B0D5}" srcOrd="1" destOrd="0" parTransId="{D53AC828-2E9C-4617-A5F9-D70043FCD28F}" sibTransId="{2BC85F5A-F5AD-4D0C-A416-1F7974AE7233}"/>
    <dgm:cxn modelId="{31967261-BFD0-4FB4-ADE9-B75577986276}" srcId="{EB5C8C88-3EEA-46C2-AE41-A33F42228946}" destId="{348F072A-0156-4E4B-9890-7949B1E9A1E0}" srcOrd="0" destOrd="0" parTransId="{F42C62D4-4B77-4F3A-A2CA-7F07FC03FB16}" sibTransId="{DB4B2396-C5F1-4086-9F12-968CB9A9E713}"/>
    <dgm:cxn modelId="{3B10B8FF-9E44-44FB-A1D9-ED9746CD530F}" type="presOf" srcId="{C6767609-E190-4EDA-AA48-5670383EE833}" destId="{D7C3BEEC-F200-4DCC-B1AF-17BD08A0D4D6}" srcOrd="0" destOrd="1" presId="urn:microsoft.com/office/officeart/2005/8/layout/vList4"/>
    <dgm:cxn modelId="{9320AEBE-C072-4FAA-911D-588417FBE391}" srcId="{BEE834EE-491F-418E-8DB7-0CE05FBD9E72}" destId="{C6767609-E190-4EDA-AA48-5670383EE833}" srcOrd="0" destOrd="0" parTransId="{4744CC8D-4AC1-4EDC-9DFC-CE0B1E253468}" sibTransId="{3323F97B-E809-4CE6-B28F-C8B0BD5A0E3B}"/>
    <dgm:cxn modelId="{FF41CC4F-0F60-4DF8-BADD-AF2BBB484250}" type="presOf" srcId="{635BB58C-7FC4-4A9D-9694-ADEFE954C312}" destId="{DDBE8C55-4A1A-4B85-B676-C6B836125290}" srcOrd="0" destOrd="2" presId="urn:microsoft.com/office/officeart/2005/8/layout/vList4"/>
    <dgm:cxn modelId="{E92C1910-E47F-430B-B93A-6EC9E5413AD7}" type="presOf" srcId="{437F714B-B1D7-4B4D-B39B-B868366B5364}" destId="{92499FA2-AF94-4F18-BD67-C2A79CF489E7}" srcOrd="1" destOrd="2" presId="urn:microsoft.com/office/officeart/2005/8/layout/vList4"/>
    <dgm:cxn modelId="{15617C9C-6D71-4A88-9BBB-2DBC37C11426}" srcId="{EB5C8C88-3EEA-46C2-AE41-A33F42228946}" destId="{437F714B-B1D7-4B4D-B39B-B868366B5364}" srcOrd="1" destOrd="0" parTransId="{B76D84B0-4CCA-4180-AEA1-CD8133AE3CA1}" sibTransId="{71E5C092-F3EB-4EB5-8D63-6CE4B7219274}"/>
    <dgm:cxn modelId="{521C40B1-2F88-4BA8-82E2-2B17DE5FE7E5}" type="presParOf" srcId="{6783D20B-42D3-4D71-A8EE-2D210B23A24B}" destId="{E9A3B55B-050E-4A99-975D-17CEB0B83E37}" srcOrd="0" destOrd="0" presId="urn:microsoft.com/office/officeart/2005/8/layout/vList4"/>
    <dgm:cxn modelId="{4E4B39EE-DA67-4F5E-8C79-E6A88B5FD1FB}" type="presParOf" srcId="{E9A3B55B-050E-4A99-975D-17CEB0B83E37}" destId="{FD62A9F4-F0E4-46C1-AD41-0DC37743AC58}" srcOrd="0" destOrd="0" presId="urn:microsoft.com/office/officeart/2005/8/layout/vList4"/>
    <dgm:cxn modelId="{A9F69D77-55E4-4E7B-B22C-4B9513D859B1}" type="presParOf" srcId="{E9A3B55B-050E-4A99-975D-17CEB0B83E37}" destId="{CCDBED75-31C4-4420-89B0-8C2C0AAE697C}" srcOrd="1" destOrd="0" presId="urn:microsoft.com/office/officeart/2005/8/layout/vList4"/>
    <dgm:cxn modelId="{D80F321B-CC32-4456-9C5E-C867D705D3C6}" type="presParOf" srcId="{E9A3B55B-050E-4A99-975D-17CEB0B83E37}" destId="{92499FA2-AF94-4F18-BD67-C2A79CF489E7}" srcOrd="2" destOrd="0" presId="urn:microsoft.com/office/officeart/2005/8/layout/vList4"/>
    <dgm:cxn modelId="{EB51FC6A-8AB5-4FE6-A910-955C91397D43}" type="presParOf" srcId="{6783D20B-42D3-4D71-A8EE-2D210B23A24B}" destId="{668964A3-E210-414B-8AC8-7D497E880BD3}" srcOrd="1" destOrd="0" presId="urn:microsoft.com/office/officeart/2005/8/layout/vList4"/>
    <dgm:cxn modelId="{4D9592F3-D994-45DD-8C5F-5A2B89930326}" type="presParOf" srcId="{6783D20B-42D3-4D71-A8EE-2D210B23A24B}" destId="{608326CB-DD64-470D-8477-E8F66786859F}" srcOrd="2" destOrd="0" presId="urn:microsoft.com/office/officeart/2005/8/layout/vList4"/>
    <dgm:cxn modelId="{E525A4B1-27AE-4A98-ACAD-61FB928400CA}" type="presParOf" srcId="{608326CB-DD64-470D-8477-E8F66786859F}" destId="{D7C3BEEC-F200-4DCC-B1AF-17BD08A0D4D6}" srcOrd="0" destOrd="0" presId="urn:microsoft.com/office/officeart/2005/8/layout/vList4"/>
    <dgm:cxn modelId="{EA542D1E-AA09-4120-B2AE-59E9E756C467}" type="presParOf" srcId="{608326CB-DD64-470D-8477-E8F66786859F}" destId="{8B5A5400-4799-400E-9E74-CC725288966F}" srcOrd="1" destOrd="0" presId="urn:microsoft.com/office/officeart/2005/8/layout/vList4"/>
    <dgm:cxn modelId="{0A8671FA-EF5C-401C-AFA2-9335F3B0104D}" type="presParOf" srcId="{608326CB-DD64-470D-8477-E8F66786859F}" destId="{12E6F714-6361-4D72-BB3A-624DEC52B644}" srcOrd="2" destOrd="0" presId="urn:microsoft.com/office/officeart/2005/8/layout/vList4"/>
    <dgm:cxn modelId="{826B115C-0D91-45AC-B892-B27A6817A20C}" type="presParOf" srcId="{6783D20B-42D3-4D71-A8EE-2D210B23A24B}" destId="{58E8EA89-3FE5-4C4C-8845-08404B84F7D1}" srcOrd="3" destOrd="0" presId="urn:microsoft.com/office/officeart/2005/8/layout/vList4"/>
    <dgm:cxn modelId="{BE110F58-0FE3-4BF6-A568-403C413AA666}" type="presParOf" srcId="{6783D20B-42D3-4D71-A8EE-2D210B23A24B}" destId="{4F910AEA-DCC4-4F5C-861B-38EB9F033FD6}" srcOrd="4" destOrd="0" presId="urn:microsoft.com/office/officeart/2005/8/layout/vList4"/>
    <dgm:cxn modelId="{2BD1F308-6010-4CDC-9490-C377C7A4A4A1}" type="presParOf" srcId="{4F910AEA-DCC4-4F5C-861B-38EB9F033FD6}" destId="{DDBE8C55-4A1A-4B85-B676-C6B836125290}" srcOrd="0" destOrd="0" presId="urn:microsoft.com/office/officeart/2005/8/layout/vList4"/>
    <dgm:cxn modelId="{1CF21BA7-2FEF-41FF-8FE5-C58121A3FBA0}" type="presParOf" srcId="{4F910AEA-DCC4-4F5C-861B-38EB9F033FD6}" destId="{1D08CD59-804F-41F1-B45C-4C0A6374F31E}" srcOrd="1" destOrd="0" presId="urn:microsoft.com/office/officeart/2005/8/layout/vList4"/>
    <dgm:cxn modelId="{8680F9CF-A1C3-4D14-80C8-7DA7D8A3BD43}" type="presParOf" srcId="{4F910AEA-DCC4-4F5C-861B-38EB9F033FD6}" destId="{984D0AFC-03D3-4918-AC76-651B59533BC2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FBAA7F9-8D62-4029-85E2-CC6E6670CC85}" type="doc">
      <dgm:prSet loTypeId="urn:microsoft.com/office/officeart/2005/8/layout/vList4" loCatId="list" qsTypeId="urn:microsoft.com/office/officeart/2005/8/quickstyle/3d3" qsCatId="3D" csTypeId="urn:microsoft.com/office/officeart/2005/8/colors/accent1_1" csCatId="accent1" phldr="1"/>
      <dgm:spPr/>
      <dgm:t>
        <a:bodyPr/>
        <a:lstStyle/>
        <a:p>
          <a:endParaRPr lang="cs-CZ"/>
        </a:p>
      </dgm:t>
    </dgm:pt>
    <dgm:pt modelId="{0FC380B7-B109-499A-8A30-1FD98495FDC2}">
      <dgm:prSet phldrT="[Text]"/>
      <dgm:spPr/>
      <dgm:t>
        <a:bodyPr/>
        <a:lstStyle/>
        <a:p>
          <a:r>
            <a:rPr lang="cs-CZ" dirty="0" smtClean="0"/>
            <a:t>DIVADLO</a:t>
          </a:r>
          <a:endParaRPr lang="cs-CZ" dirty="0"/>
        </a:p>
      </dgm:t>
    </dgm:pt>
    <dgm:pt modelId="{7E7B98A4-2B63-4A82-BBEC-254F04ABBD21}" type="parTrans" cxnId="{EFB4EC54-F6BA-4112-876D-79532BCF8C87}">
      <dgm:prSet/>
      <dgm:spPr/>
      <dgm:t>
        <a:bodyPr/>
        <a:lstStyle/>
        <a:p>
          <a:endParaRPr lang="cs-CZ"/>
        </a:p>
      </dgm:t>
    </dgm:pt>
    <dgm:pt modelId="{BE4D3022-FC5A-4A47-8BD1-9FED4ECFB4BC}" type="sibTrans" cxnId="{EFB4EC54-F6BA-4112-876D-79532BCF8C87}">
      <dgm:prSet/>
      <dgm:spPr/>
      <dgm:t>
        <a:bodyPr/>
        <a:lstStyle/>
        <a:p>
          <a:endParaRPr lang="cs-CZ"/>
        </a:p>
      </dgm:t>
    </dgm:pt>
    <dgm:pt modelId="{96982DFF-D237-428E-A492-1CD2AAD998EA}">
      <dgm:prSet phldrT="[Text]"/>
      <dgm:spPr/>
      <dgm:t>
        <a:bodyPr/>
        <a:lstStyle/>
        <a:p>
          <a:r>
            <a:rPr lang="cs-CZ" dirty="0" smtClean="0"/>
            <a:t>-loutkové- Kašpárek, Spejbl, Hurvínek………</a:t>
          </a:r>
          <a:endParaRPr lang="cs-CZ" dirty="0"/>
        </a:p>
      </dgm:t>
    </dgm:pt>
    <dgm:pt modelId="{39DDFD1F-0C52-4D42-9748-DDDACA8295A5}" type="parTrans" cxnId="{38BFFBC3-30AA-41E1-9049-909BC5C2689F}">
      <dgm:prSet/>
      <dgm:spPr/>
      <dgm:t>
        <a:bodyPr/>
        <a:lstStyle/>
        <a:p>
          <a:endParaRPr lang="cs-CZ"/>
        </a:p>
      </dgm:t>
    </dgm:pt>
    <dgm:pt modelId="{9423E47C-584E-402D-B70E-E131BAA68E87}" type="sibTrans" cxnId="{38BFFBC3-30AA-41E1-9049-909BC5C2689F}">
      <dgm:prSet/>
      <dgm:spPr/>
      <dgm:t>
        <a:bodyPr/>
        <a:lstStyle/>
        <a:p>
          <a:endParaRPr lang="cs-CZ"/>
        </a:p>
      </dgm:t>
    </dgm:pt>
    <dgm:pt modelId="{35FAF51C-D383-4155-8851-A60F2F13F2F2}">
      <dgm:prSet phldrT="[Text]"/>
      <dgm:spPr/>
      <dgm:t>
        <a:bodyPr/>
        <a:lstStyle/>
        <a:p>
          <a:r>
            <a:rPr lang="cs-CZ" dirty="0" smtClean="0"/>
            <a:t>-živí herci;</a:t>
          </a:r>
          <a:endParaRPr lang="cs-CZ" dirty="0"/>
        </a:p>
      </dgm:t>
    </dgm:pt>
    <dgm:pt modelId="{8D8E399D-DFB0-4749-8DEF-E779AD0AC342}" type="parTrans" cxnId="{4387E558-B1A7-4F0F-9FD0-176D262E9379}">
      <dgm:prSet/>
      <dgm:spPr/>
      <dgm:t>
        <a:bodyPr/>
        <a:lstStyle/>
        <a:p>
          <a:endParaRPr lang="cs-CZ"/>
        </a:p>
      </dgm:t>
    </dgm:pt>
    <dgm:pt modelId="{64D569D7-E486-423B-8463-DB9585EF8AA7}" type="sibTrans" cxnId="{4387E558-B1A7-4F0F-9FD0-176D262E9379}">
      <dgm:prSet/>
      <dgm:spPr/>
      <dgm:t>
        <a:bodyPr/>
        <a:lstStyle/>
        <a:p>
          <a:endParaRPr lang="cs-CZ"/>
        </a:p>
      </dgm:t>
    </dgm:pt>
    <dgm:pt modelId="{E0C852BD-5B0B-4581-B7F4-0FED77EEFAFD}">
      <dgm:prSet phldrT="[Text]"/>
      <dgm:spPr/>
      <dgm:t>
        <a:bodyPr/>
        <a:lstStyle/>
        <a:p>
          <a:r>
            <a:rPr lang="cs-CZ" dirty="0" smtClean="0"/>
            <a:t>FILM A TELEVIZNÍ TVORBA</a:t>
          </a:r>
          <a:endParaRPr lang="cs-CZ" dirty="0"/>
        </a:p>
      </dgm:t>
    </dgm:pt>
    <dgm:pt modelId="{3E58FA34-ED84-4DE7-9EAF-C53EB3877A92}" type="parTrans" cxnId="{B7F742F9-A25F-4AE1-9F98-72ECD705F439}">
      <dgm:prSet/>
      <dgm:spPr/>
      <dgm:t>
        <a:bodyPr/>
        <a:lstStyle/>
        <a:p>
          <a:endParaRPr lang="cs-CZ"/>
        </a:p>
      </dgm:t>
    </dgm:pt>
    <dgm:pt modelId="{5F475A86-A3B6-43DF-A51A-2914BFE77EFD}" type="sibTrans" cxnId="{B7F742F9-A25F-4AE1-9F98-72ECD705F439}">
      <dgm:prSet/>
      <dgm:spPr/>
      <dgm:t>
        <a:bodyPr/>
        <a:lstStyle/>
        <a:p>
          <a:endParaRPr lang="cs-CZ"/>
        </a:p>
      </dgm:t>
    </dgm:pt>
    <dgm:pt modelId="{BBC101FD-2FAC-4787-B85F-9915EBBEC243}">
      <dgm:prSet phldrT="[Text]"/>
      <dgm:spPr/>
      <dgm:t>
        <a:bodyPr/>
        <a:lstStyle/>
        <a:p>
          <a:r>
            <a:rPr lang="cs-CZ" dirty="0" smtClean="0"/>
            <a:t>Úplně nejmladší druh umění.</a:t>
          </a:r>
          <a:endParaRPr lang="cs-CZ" dirty="0"/>
        </a:p>
      </dgm:t>
    </dgm:pt>
    <dgm:pt modelId="{4EF6E9F7-2F70-4585-A244-19F05F93E72E}" type="parTrans" cxnId="{EE09E667-A85A-43A5-83AC-4E0CF4FEDEA2}">
      <dgm:prSet/>
      <dgm:spPr/>
      <dgm:t>
        <a:bodyPr/>
        <a:lstStyle/>
        <a:p>
          <a:endParaRPr lang="cs-CZ"/>
        </a:p>
      </dgm:t>
    </dgm:pt>
    <dgm:pt modelId="{6962F95B-AB46-4CD1-A5C2-939BD2593AA3}" type="sibTrans" cxnId="{EE09E667-A85A-43A5-83AC-4E0CF4FEDEA2}">
      <dgm:prSet/>
      <dgm:spPr/>
      <dgm:t>
        <a:bodyPr/>
        <a:lstStyle/>
        <a:p>
          <a:endParaRPr lang="cs-CZ"/>
        </a:p>
      </dgm:t>
    </dgm:pt>
    <dgm:pt modelId="{5396CD4A-6D1D-4223-A978-09047534C371}">
      <dgm:prSet phldrT="[Text]"/>
      <dgm:spPr/>
      <dgm:t>
        <a:bodyPr/>
        <a:lstStyle/>
        <a:p>
          <a:r>
            <a:rPr lang="cs-CZ" dirty="0" smtClean="0"/>
            <a:t>ARCHITEKTURA</a:t>
          </a:r>
          <a:endParaRPr lang="cs-CZ" dirty="0"/>
        </a:p>
      </dgm:t>
    </dgm:pt>
    <dgm:pt modelId="{BEC84190-A52E-4F90-8B4F-D1A2B6592777}" type="parTrans" cxnId="{82B57C27-9643-4DE4-AA45-B4C685B2D31D}">
      <dgm:prSet/>
      <dgm:spPr/>
      <dgm:t>
        <a:bodyPr/>
        <a:lstStyle/>
        <a:p>
          <a:endParaRPr lang="cs-CZ"/>
        </a:p>
      </dgm:t>
    </dgm:pt>
    <dgm:pt modelId="{88BB7061-19B2-427D-9B48-67BE05DA7E19}" type="sibTrans" cxnId="{82B57C27-9643-4DE4-AA45-B4C685B2D31D}">
      <dgm:prSet/>
      <dgm:spPr/>
      <dgm:t>
        <a:bodyPr/>
        <a:lstStyle/>
        <a:p>
          <a:endParaRPr lang="cs-CZ"/>
        </a:p>
      </dgm:t>
    </dgm:pt>
    <dgm:pt modelId="{CC882C2A-897F-432D-A354-C7269B94B588}">
      <dgm:prSet phldrT="[Text]"/>
      <dgm:spPr/>
      <dgm:t>
        <a:bodyPr/>
        <a:lstStyle/>
        <a:p>
          <a:r>
            <a:rPr lang="cs-CZ" dirty="0" smtClean="0"/>
            <a:t>-stavební umění;</a:t>
          </a:r>
          <a:endParaRPr lang="cs-CZ" dirty="0"/>
        </a:p>
      </dgm:t>
    </dgm:pt>
    <dgm:pt modelId="{0017ABA5-DE06-493B-8917-4D16B69EDF2B}" type="parTrans" cxnId="{C00AB35E-0E91-4BC5-B2BA-C960A58C7C35}">
      <dgm:prSet/>
      <dgm:spPr/>
      <dgm:t>
        <a:bodyPr/>
        <a:lstStyle/>
        <a:p>
          <a:endParaRPr lang="cs-CZ"/>
        </a:p>
      </dgm:t>
    </dgm:pt>
    <dgm:pt modelId="{2FCC8AA7-14E0-48EF-9BF9-EEF0123C60A6}" type="sibTrans" cxnId="{C00AB35E-0E91-4BC5-B2BA-C960A58C7C35}">
      <dgm:prSet/>
      <dgm:spPr/>
      <dgm:t>
        <a:bodyPr/>
        <a:lstStyle/>
        <a:p>
          <a:endParaRPr lang="cs-CZ"/>
        </a:p>
      </dgm:t>
    </dgm:pt>
    <dgm:pt modelId="{3AAD88C0-C479-4AB7-87F4-D9605B2EF6CE}">
      <dgm:prSet phldrT="[Text]"/>
      <dgm:spPr/>
      <dgm:t>
        <a:bodyPr/>
        <a:lstStyle/>
        <a:p>
          <a:r>
            <a:rPr lang="cs-CZ" dirty="0" smtClean="0"/>
            <a:t>Uprostřed ní vlastně žijeme.</a:t>
          </a:r>
          <a:endParaRPr lang="cs-CZ" dirty="0"/>
        </a:p>
      </dgm:t>
    </dgm:pt>
    <dgm:pt modelId="{727A6037-F394-4FC1-AD64-F3CBC69771F8}" type="parTrans" cxnId="{40E13EE5-068D-4DAF-A79A-6C36FABE5433}">
      <dgm:prSet/>
      <dgm:spPr/>
      <dgm:t>
        <a:bodyPr/>
        <a:lstStyle/>
        <a:p>
          <a:endParaRPr lang="cs-CZ"/>
        </a:p>
      </dgm:t>
    </dgm:pt>
    <dgm:pt modelId="{CD4B40F8-4E91-4149-98BC-4D00592B8E3C}" type="sibTrans" cxnId="{40E13EE5-068D-4DAF-A79A-6C36FABE5433}">
      <dgm:prSet/>
      <dgm:spPr/>
      <dgm:t>
        <a:bodyPr/>
        <a:lstStyle/>
        <a:p>
          <a:endParaRPr lang="cs-CZ"/>
        </a:p>
      </dgm:t>
    </dgm:pt>
    <dgm:pt modelId="{4458482B-52EB-4A52-B090-8253E47074DB}" type="pres">
      <dgm:prSet presAssocID="{9FBAA7F9-8D62-4029-85E2-CC6E6670CC85}" presName="linear" presStyleCnt="0">
        <dgm:presLayoutVars>
          <dgm:dir/>
          <dgm:resizeHandles val="exact"/>
        </dgm:presLayoutVars>
      </dgm:prSet>
      <dgm:spPr/>
    </dgm:pt>
    <dgm:pt modelId="{9A98D757-3E45-4D53-B037-B0299E784A1D}" type="pres">
      <dgm:prSet presAssocID="{0FC380B7-B109-499A-8A30-1FD98495FDC2}" presName="comp" presStyleCnt="0"/>
      <dgm:spPr/>
    </dgm:pt>
    <dgm:pt modelId="{F5AF80DC-E47D-4B90-B53E-3543F4329E76}" type="pres">
      <dgm:prSet presAssocID="{0FC380B7-B109-499A-8A30-1FD98495FDC2}" presName="box" presStyleLbl="node1" presStyleIdx="0" presStyleCnt="3"/>
      <dgm:spPr/>
      <dgm:t>
        <a:bodyPr/>
        <a:lstStyle/>
        <a:p>
          <a:endParaRPr lang="cs-CZ"/>
        </a:p>
      </dgm:t>
    </dgm:pt>
    <dgm:pt modelId="{9243CB74-0CDE-491E-BC3B-435F77D9BF92}" type="pres">
      <dgm:prSet presAssocID="{0FC380B7-B109-499A-8A30-1FD98495FDC2}" presName="img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</dgm:spPr>
    </dgm:pt>
    <dgm:pt modelId="{805834D5-8812-4346-ACA4-507A72A61C10}" type="pres">
      <dgm:prSet presAssocID="{0FC380B7-B109-499A-8A30-1FD98495FDC2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C5BEE52-A580-4CBC-A5E9-28458C75E373}" type="pres">
      <dgm:prSet presAssocID="{BE4D3022-FC5A-4A47-8BD1-9FED4ECFB4BC}" presName="spacer" presStyleCnt="0"/>
      <dgm:spPr/>
    </dgm:pt>
    <dgm:pt modelId="{D9DECC3D-53A6-4345-ACF7-79441A0CB796}" type="pres">
      <dgm:prSet presAssocID="{E0C852BD-5B0B-4581-B7F4-0FED77EEFAFD}" presName="comp" presStyleCnt="0"/>
      <dgm:spPr/>
    </dgm:pt>
    <dgm:pt modelId="{3232EA48-930E-4A81-8F3C-D8A37B11542B}" type="pres">
      <dgm:prSet presAssocID="{E0C852BD-5B0B-4581-B7F4-0FED77EEFAFD}" presName="box" presStyleLbl="node1" presStyleIdx="1" presStyleCnt="3" custLinFactNeighborX="-749" custLinFactNeighborY="4028"/>
      <dgm:spPr/>
      <dgm:t>
        <a:bodyPr/>
        <a:lstStyle/>
        <a:p>
          <a:endParaRPr lang="cs-CZ"/>
        </a:p>
      </dgm:t>
    </dgm:pt>
    <dgm:pt modelId="{F0DD2E22-AF57-4BA9-BFF8-6293D10F8C60}" type="pres">
      <dgm:prSet presAssocID="{E0C852BD-5B0B-4581-B7F4-0FED77EEFAFD}" presName="img" presStyleLbl="fgImgPlace1" presStyleIdx="1" presStyleCnt="3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</dgm:spPr>
    </dgm:pt>
    <dgm:pt modelId="{768CA355-F613-431E-A554-D79B4DB63FB1}" type="pres">
      <dgm:prSet presAssocID="{E0C852BD-5B0B-4581-B7F4-0FED77EEFAFD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90D0DB-3EFF-4C58-B3A8-BCF0F47D2F64}" type="pres">
      <dgm:prSet presAssocID="{5F475A86-A3B6-43DF-A51A-2914BFE77EFD}" presName="spacer" presStyleCnt="0"/>
      <dgm:spPr/>
    </dgm:pt>
    <dgm:pt modelId="{B39C0001-CDC6-4C0F-A9D2-9717B0AF226F}" type="pres">
      <dgm:prSet presAssocID="{5396CD4A-6D1D-4223-A978-09047534C371}" presName="comp" presStyleCnt="0"/>
      <dgm:spPr/>
    </dgm:pt>
    <dgm:pt modelId="{7E0F9722-44F8-4B3B-9416-E9A97C307B8C}" type="pres">
      <dgm:prSet presAssocID="{5396CD4A-6D1D-4223-A978-09047534C371}" presName="box" presStyleLbl="node1" presStyleIdx="2" presStyleCnt="3"/>
      <dgm:spPr/>
    </dgm:pt>
    <dgm:pt modelId="{10941CBD-A963-4B40-BE95-ECE17E8F7E8A}" type="pres">
      <dgm:prSet presAssocID="{5396CD4A-6D1D-4223-A978-09047534C371}" presName="img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</dgm:spPr>
    </dgm:pt>
    <dgm:pt modelId="{9B65908B-5988-41CB-9933-2B01987BC4CF}" type="pres">
      <dgm:prSet presAssocID="{5396CD4A-6D1D-4223-A978-09047534C371}" presName="text" presStyleLbl="node1" presStyleIdx="2" presStyleCnt="3">
        <dgm:presLayoutVars>
          <dgm:bulletEnabled val="1"/>
        </dgm:presLayoutVars>
      </dgm:prSet>
      <dgm:spPr/>
    </dgm:pt>
  </dgm:ptLst>
  <dgm:cxnLst>
    <dgm:cxn modelId="{C00AB35E-0E91-4BC5-B2BA-C960A58C7C35}" srcId="{5396CD4A-6D1D-4223-A978-09047534C371}" destId="{CC882C2A-897F-432D-A354-C7269B94B588}" srcOrd="0" destOrd="0" parTransId="{0017ABA5-DE06-493B-8917-4D16B69EDF2B}" sibTransId="{2FCC8AA7-14E0-48EF-9BF9-EEF0123C60A6}"/>
    <dgm:cxn modelId="{BCDA7B7C-CF95-44A3-9387-A00B169004D4}" type="presOf" srcId="{35FAF51C-D383-4155-8851-A60F2F13F2F2}" destId="{805834D5-8812-4346-ACA4-507A72A61C10}" srcOrd="1" destOrd="2" presId="urn:microsoft.com/office/officeart/2005/8/layout/vList4"/>
    <dgm:cxn modelId="{FA1A4856-6407-4D08-9280-5F162B198266}" type="presOf" srcId="{CC882C2A-897F-432D-A354-C7269B94B588}" destId="{7E0F9722-44F8-4B3B-9416-E9A97C307B8C}" srcOrd="0" destOrd="1" presId="urn:microsoft.com/office/officeart/2005/8/layout/vList4"/>
    <dgm:cxn modelId="{6F45B08E-053C-428B-B78D-71228830DD0F}" type="presOf" srcId="{35FAF51C-D383-4155-8851-A60F2F13F2F2}" destId="{F5AF80DC-E47D-4B90-B53E-3543F4329E76}" srcOrd="0" destOrd="2" presId="urn:microsoft.com/office/officeart/2005/8/layout/vList4"/>
    <dgm:cxn modelId="{03A1D1F2-578F-41AB-8090-7DB8A1190F35}" type="presOf" srcId="{CC882C2A-897F-432D-A354-C7269B94B588}" destId="{9B65908B-5988-41CB-9933-2B01987BC4CF}" srcOrd="1" destOrd="1" presId="urn:microsoft.com/office/officeart/2005/8/layout/vList4"/>
    <dgm:cxn modelId="{F5D94A51-6C90-4844-BC88-AE076438C129}" type="presOf" srcId="{0FC380B7-B109-499A-8A30-1FD98495FDC2}" destId="{F5AF80DC-E47D-4B90-B53E-3543F4329E76}" srcOrd="0" destOrd="0" presId="urn:microsoft.com/office/officeart/2005/8/layout/vList4"/>
    <dgm:cxn modelId="{D8EA8FA6-76E4-42BB-8E95-D135F4B0B238}" type="presOf" srcId="{0FC380B7-B109-499A-8A30-1FD98495FDC2}" destId="{805834D5-8812-4346-ACA4-507A72A61C10}" srcOrd="1" destOrd="0" presId="urn:microsoft.com/office/officeart/2005/8/layout/vList4"/>
    <dgm:cxn modelId="{20F6FFA6-ED43-4F0E-A186-BB57FFF296F0}" type="presOf" srcId="{96982DFF-D237-428E-A492-1CD2AAD998EA}" destId="{F5AF80DC-E47D-4B90-B53E-3543F4329E76}" srcOrd="0" destOrd="1" presId="urn:microsoft.com/office/officeart/2005/8/layout/vList4"/>
    <dgm:cxn modelId="{4387E558-B1A7-4F0F-9FD0-176D262E9379}" srcId="{0FC380B7-B109-499A-8A30-1FD98495FDC2}" destId="{35FAF51C-D383-4155-8851-A60F2F13F2F2}" srcOrd="1" destOrd="0" parTransId="{8D8E399D-DFB0-4749-8DEF-E779AD0AC342}" sibTransId="{64D569D7-E486-423B-8463-DB9585EF8AA7}"/>
    <dgm:cxn modelId="{BDDBF0A8-95BA-49AC-8C92-2FFF6310D497}" type="presOf" srcId="{BBC101FD-2FAC-4787-B85F-9915EBBEC243}" destId="{768CA355-F613-431E-A554-D79B4DB63FB1}" srcOrd="1" destOrd="1" presId="urn:microsoft.com/office/officeart/2005/8/layout/vList4"/>
    <dgm:cxn modelId="{B7F742F9-A25F-4AE1-9F98-72ECD705F439}" srcId="{9FBAA7F9-8D62-4029-85E2-CC6E6670CC85}" destId="{E0C852BD-5B0B-4581-B7F4-0FED77EEFAFD}" srcOrd="1" destOrd="0" parTransId="{3E58FA34-ED84-4DE7-9EAF-C53EB3877A92}" sibTransId="{5F475A86-A3B6-43DF-A51A-2914BFE77EFD}"/>
    <dgm:cxn modelId="{BB3BD437-6536-4171-B256-734A26675660}" type="presOf" srcId="{3AAD88C0-C479-4AB7-87F4-D9605B2EF6CE}" destId="{7E0F9722-44F8-4B3B-9416-E9A97C307B8C}" srcOrd="0" destOrd="2" presId="urn:microsoft.com/office/officeart/2005/8/layout/vList4"/>
    <dgm:cxn modelId="{82B57C27-9643-4DE4-AA45-B4C685B2D31D}" srcId="{9FBAA7F9-8D62-4029-85E2-CC6E6670CC85}" destId="{5396CD4A-6D1D-4223-A978-09047534C371}" srcOrd="2" destOrd="0" parTransId="{BEC84190-A52E-4F90-8B4F-D1A2B6592777}" sibTransId="{88BB7061-19B2-427D-9B48-67BE05DA7E19}"/>
    <dgm:cxn modelId="{E7B17876-580F-46A8-B8AD-971C389627EF}" type="presOf" srcId="{3AAD88C0-C479-4AB7-87F4-D9605B2EF6CE}" destId="{9B65908B-5988-41CB-9933-2B01987BC4CF}" srcOrd="1" destOrd="2" presId="urn:microsoft.com/office/officeart/2005/8/layout/vList4"/>
    <dgm:cxn modelId="{19296DA8-6847-460E-BE24-244B2C74194F}" type="presOf" srcId="{5396CD4A-6D1D-4223-A978-09047534C371}" destId="{9B65908B-5988-41CB-9933-2B01987BC4CF}" srcOrd="1" destOrd="0" presId="urn:microsoft.com/office/officeart/2005/8/layout/vList4"/>
    <dgm:cxn modelId="{1BC5658D-BCC4-480D-B293-F1181D7D9426}" type="presOf" srcId="{E0C852BD-5B0B-4581-B7F4-0FED77EEFAFD}" destId="{768CA355-F613-431E-A554-D79B4DB63FB1}" srcOrd="1" destOrd="0" presId="urn:microsoft.com/office/officeart/2005/8/layout/vList4"/>
    <dgm:cxn modelId="{EE09E667-A85A-43A5-83AC-4E0CF4FEDEA2}" srcId="{E0C852BD-5B0B-4581-B7F4-0FED77EEFAFD}" destId="{BBC101FD-2FAC-4787-B85F-9915EBBEC243}" srcOrd="0" destOrd="0" parTransId="{4EF6E9F7-2F70-4585-A244-19F05F93E72E}" sibTransId="{6962F95B-AB46-4CD1-A5C2-939BD2593AA3}"/>
    <dgm:cxn modelId="{40E13EE5-068D-4DAF-A79A-6C36FABE5433}" srcId="{5396CD4A-6D1D-4223-A978-09047534C371}" destId="{3AAD88C0-C479-4AB7-87F4-D9605B2EF6CE}" srcOrd="1" destOrd="0" parTransId="{727A6037-F394-4FC1-AD64-F3CBC69771F8}" sibTransId="{CD4B40F8-4E91-4149-98BC-4D00592B8E3C}"/>
    <dgm:cxn modelId="{38BFFBC3-30AA-41E1-9049-909BC5C2689F}" srcId="{0FC380B7-B109-499A-8A30-1FD98495FDC2}" destId="{96982DFF-D237-428E-A492-1CD2AAD998EA}" srcOrd="0" destOrd="0" parTransId="{39DDFD1F-0C52-4D42-9748-DDDACA8295A5}" sibTransId="{9423E47C-584E-402D-B70E-E131BAA68E87}"/>
    <dgm:cxn modelId="{CE84A15B-DBF3-46F9-9407-A71FEF594CA8}" type="presOf" srcId="{E0C852BD-5B0B-4581-B7F4-0FED77EEFAFD}" destId="{3232EA48-930E-4A81-8F3C-D8A37B11542B}" srcOrd="0" destOrd="0" presId="urn:microsoft.com/office/officeart/2005/8/layout/vList4"/>
    <dgm:cxn modelId="{0FB624D0-62FD-4A31-B789-1E92A98DAE10}" type="presOf" srcId="{9FBAA7F9-8D62-4029-85E2-CC6E6670CC85}" destId="{4458482B-52EB-4A52-B090-8253E47074DB}" srcOrd="0" destOrd="0" presId="urn:microsoft.com/office/officeart/2005/8/layout/vList4"/>
    <dgm:cxn modelId="{1423570E-1B61-45DA-A897-F6AE2DBB0E1B}" type="presOf" srcId="{96982DFF-D237-428E-A492-1CD2AAD998EA}" destId="{805834D5-8812-4346-ACA4-507A72A61C10}" srcOrd="1" destOrd="1" presId="urn:microsoft.com/office/officeart/2005/8/layout/vList4"/>
    <dgm:cxn modelId="{F43CF262-9935-4D05-853D-F8EB1AE4F695}" type="presOf" srcId="{5396CD4A-6D1D-4223-A978-09047534C371}" destId="{7E0F9722-44F8-4B3B-9416-E9A97C307B8C}" srcOrd="0" destOrd="0" presId="urn:microsoft.com/office/officeart/2005/8/layout/vList4"/>
    <dgm:cxn modelId="{70147418-5826-4139-80B2-025ECFD43347}" type="presOf" srcId="{BBC101FD-2FAC-4787-B85F-9915EBBEC243}" destId="{3232EA48-930E-4A81-8F3C-D8A37B11542B}" srcOrd="0" destOrd="1" presId="urn:microsoft.com/office/officeart/2005/8/layout/vList4"/>
    <dgm:cxn modelId="{EFB4EC54-F6BA-4112-876D-79532BCF8C87}" srcId="{9FBAA7F9-8D62-4029-85E2-CC6E6670CC85}" destId="{0FC380B7-B109-499A-8A30-1FD98495FDC2}" srcOrd="0" destOrd="0" parTransId="{7E7B98A4-2B63-4A82-BBEC-254F04ABBD21}" sibTransId="{BE4D3022-FC5A-4A47-8BD1-9FED4ECFB4BC}"/>
    <dgm:cxn modelId="{D68DC411-4719-4F5E-A6C2-2AC468FAB5C0}" type="presParOf" srcId="{4458482B-52EB-4A52-B090-8253E47074DB}" destId="{9A98D757-3E45-4D53-B037-B0299E784A1D}" srcOrd="0" destOrd="0" presId="urn:microsoft.com/office/officeart/2005/8/layout/vList4"/>
    <dgm:cxn modelId="{7C98637A-4A8D-467F-AE7F-D89FB48FD82F}" type="presParOf" srcId="{9A98D757-3E45-4D53-B037-B0299E784A1D}" destId="{F5AF80DC-E47D-4B90-B53E-3543F4329E76}" srcOrd="0" destOrd="0" presId="urn:microsoft.com/office/officeart/2005/8/layout/vList4"/>
    <dgm:cxn modelId="{889AA0AC-43A6-4D72-B063-7EF2CF5F1E14}" type="presParOf" srcId="{9A98D757-3E45-4D53-B037-B0299E784A1D}" destId="{9243CB74-0CDE-491E-BC3B-435F77D9BF92}" srcOrd="1" destOrd="0" presId="urn:microsoft.com/office/officeart/2005/8/layout/vList4"/>
    <dgm:cxn modelId="{8CECFEFF-8A44-49E6-B241-D04FE3CC9468}" type="presParOf" srcId="{9A98D757-3E45-4D53-B037-B0299E784A1D}" destId="{805834D5-8812-4346-ACA4-507A72A61C10}" srcOrd="2" destOrd="0" presId="urn:microsoft.com/office/officeart/2005/8/layout/vList4"/>
    <dgm:cxn modelId="{DECE7636-C5D3-4A64-A7B3-BBC3D38E7B43}" type="presParOf" srcId="{4458482B-52EB-4A52-B090-8253E47074DB}" destId="{1C5BEE52-A580-4CBC-A5E9-28458C75E373}" srcOrd="1" destOrd="0" presId="urn:microsoft.com/office/officeart/2005/8/layout/vList4"/>
    <dgm:cxn modelId="{95DB1B52-47FF-4860-8D23-DADCBCF6E08A}" type="presParOf" srcId="{4458482B-52EB-4A52-B090-8253E47074DB}" destId="{D9DECC3D-53A6-4345-ACF7-79441A0CB796}" srcOrd="2" destOrd="0" presId="urn:microsoft.com/office/officeart/2005/8/layout/vList4"/>
    <dgm:cxn modelId="{90E87ECC-EFC0-4807-91FE-19FCA2D6E3A6}" type="presParOf" srcId="{D9DECC3D-53A6-4345-ACF7-79441A0CB796}" destId="{3232EA48-930E-4A81-8F3C-D8A37B11542B}" srcOrd="0" destOrd="0" presId="urn:microsoft.com/office/officeart/2005/8/layout/vList4"/>
    <dgm:cxn modelId="{A1F9E77A-0CCD-41FD-9024-D9BA6AD66DB5}" type="presParOf" srcId="{D9DECC3D-53A6-4345-ACF7-79441A0CB796}" destId="{F0DD2E22-AF57-4BA9-BFF8-6293D10F8C60}" srcOrd="1" destOrd="0" presId="urn:microsoft.com/office/officeart/2005/8/layout/vList4"/>
    <dgm:cxn modelId="{1094A568-EFFE-4260-AC73-9A398315FD1F}" type="presParOf" srcId="{D9DECC3D-53A6-4345-ACF7-79441A0CB796}" destId="{768CA355-F613-431E-A554-D79B4DB63FB1}" srcOrd="2" destOrd="0" presId="urn:microsoft.com/office/officeart/2005/8/layout/vList4"/>
    <dgm:cxn modelId="{6E99E384-A34F-41A2-93F7-D65177B95B68}" type="presParOf" srcId="{4458482B-52EB-4A52-B090-8253E47074DB}" destId="{B590D0DB-3EFF-4C58-B3A8-BCF0F47D2F64}" srcOrd="3" destOrd="0" presId="urn:microsoft.com/office/officeart/2005/8/layout/vList4"/>
    <dgm:cxn modelId="{0708A654-3262-47A7-AE43-DE207757153C}" type="presParOf" srcId="{4458482B-52EB-4A52-B090-8253E47074DB}" destId="{B39C0001-CDC6-4C0F-A9D2-9717B0AF226F}" srcOrd="4" destOrd="0" presId="urn:microsoft.com/office/officeart/2005/8/layout/vList4"/>
    <dgm:cxn modelId="{C62BA62D-B997-4808-B574-500AD2E7B897}" type="presParOf" srcId="{B39C0001-CDC6-4C0F-A9D2-9717B0AF226F}" destId="{7E0F9722-44F8-4B3B-9416-E9A97C307B8C}" srcOrd="0" destOrd="0" presId="urn:microsoft.com/office/officeart/2005/8/layout/vList4"/>
    <dgm:cxn modelId="{1617ED53-8CAF-408A-8AB0-3193CF5C3DFF}" type="presParOf" srcId="{B39C0001-CDC6-4C0F-A9D2-9717B0AF226F}" destId="{10941CBD-A963-4B40-BE95-ECE17E8F7E8A}" srcOrd="1" destOrd="0" presId="urn:microsoft.com/office/officeart/2005/8/layout/vList4"/>
    <dgm:cxn modelId="{13222E8A-ABDA-4D7D-9E92-8C94D1D1D2F7}" type="presParOf" srcId="{B39C0001-CDC6-4C0F-A9D2-9717B0AF226F}" destId="{9B65908B-5988-41CB-9933-2B01987BC4CF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dirty="0" smtClean="0"/>
            <a:t>: Mgr. Iveta Hejtmánková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/>
            <a:t>VY_32_INOVACE_20_Vlastivěda 4.ročník_Umění</a:t>
          </a:r>
          <a:endParaRPr lang="cs-CZ" sz="16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</a:t>
          </a:r>
          <a:r>
            <a:rPr lang="cs-CZ" sz="2000" kern="1200" dirty="0" smtClean="0"/>
            <a:t>: Umění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62A9F4-F0E4-46C1-AD41-0DC37743AC58}">
      <dsp:nvSpPr>
        <dsp:cNvPr id="0" name=""/>
        <dsp:cNvSpPr/>
      </dsp:nvSpPr>
      <dsp:spPr>
        <a:xfrm>
          <a:off x="0" y="0"/>
          <a:ext cx="8229600" cy="141436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HUDBA</a:t>
          </a:r>
          <a:endParaRPr lang="cs-CZ" sz="25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Vnímáme sluchem.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Opera, opereta, koncert, poslech a zpěv písní……….</a:t>
          </a:r>
          <a:endParaRPr lang="cs-CZ" sz="2000" kern="1200" dirty="0"/>
        </a:p>
      </dsp:txBody>
      <dsp:txXfrm>
        <a:off x="1787356" y="0"/>
        <a:ext cx="6442243" cy="1414363"/>
      </dsp:txXfrm>
    </dsp:sp>
    <dsp:sp modelId="{CCDBED75-31C4-4420-89B0-8C2C0AAE697C}">
      <dsp:nvSpPr>
        <dsp:cNvPr id="0" name=""/>
        <dsp:cNvSpPr/>
      </dsp:nvSpPr>
      <dsp:spPr>
        <a:xfrm>
          <a:off x="141436" y="141436"/>
          <a:ext cx="1645920" cy="113149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7C3BEEC-F200-4DCC-B1AF-17BD08A0D4D6}">
      <dsp:nvSpPr>
        <dsp:cNvPr id="0" name=""/>
        <dsp:cNvSpPr/>
      </dsp:nvSpPr>
      <dsp:spPr>
        <a:xfrm>
          <a:off x="0" y="1555799"/>
          <a:ext cx="8229600" cy="141436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VÝTVARNÉ UMĚNÍ</a:t>
          </a:r>
          <a:endParaRPr lang="cs-CZ" sz="25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Vnímáme očima.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Sochy, obrazy…..</a:t>
          </a:r>
          <a:endParaRPr lang="cs-CZ" sz="2000" kern="1200" dirty="0"/>
        </a:p>
      </dsp:txBody>
      <dsp:txXfrm>
        <a:off x="1787356" y="1555799"/>
        <a:ext cx="6442243" cy="1414363"/>
      </dsp:txXfrm>
    </dsp:sp>
    <dsp:sp modelId="{8B5A5400-4799-400E-9E74-CC725288966F}">
      <dsp:nvSpPr>
        <dsp:cNvPr id="0" name=""/>
        <dsp:cNvSpPr/>
      </dsp:nvSpPr>
      <dsp:spPr>
        <a:xfrm>
          <a:off x="141436" y="1697236"/>
          <a:ext cx="1645920" cy="113149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DBE8C55-4A1A-4B85-B676-C6B836125290}">
      <dsp:nvSpPr>
        <dsp:cNvPr id="0" name=""/>
        <dsp:cNvSpPr/>
      </dsp:nvSpPr>
      <dsp:spPr>
        <a:xfrm>
          <a:off x="0" y="3111599"/>
          <a:ext cx="8229600" cy="141436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LITERATURA</a:t>
          </a:r>
          <a:endParaRPr lang="cs-CZ" sz="25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Pohádky, povídky, romány, básně……….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Vnímáme od útlého dětství.</a:t>
          </a:r>
          <a:endParaRPr lang="cs-CZ" sz="2000" kern="1200" dirty="0"/>
        </a:p>
      </dsp:txBody>
      <dsp:txXfrm>
        <a:off x="1787356" y="3111599"/>
        <a:ext cx="6442243" cy="1414363"/>
      </dsp:txXfrm>
    </dsp:sp>
    <dsp:sp modelId="{1D08CD59-804F-41F1-B45C-4C0A6374F31E}">
      <dsp:nvSpPr>
        <dsp:cNvPr id="0" name=""/>
        <dsp:cNvSpPr/>
      </dsp:nvSpPr>
      <dsp:spPr>
        <a:xfrm>
          <a:off x="141436" y="3253035"/>
          <a:ext cx="1645920" cy="113149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F80DC-E47D-4B90-B53E-3543F4329E76}">
      <dsp:nvSpPr>
        <dsp:cNvPr id="0" name=""/>
        <dsp:cNvSpPr/>
      </dsp:nvSpPr>
      <dsp:spPr>
        <a:xfrm>
          <a:off x="0" y="0"/>
          <a:ext cx="8229600" cy="141436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DIVADLO</a:t>
          </a:r>
          <a:endParaRPr lang="cs-CZ" sz="25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-loutkové- Kašpárek, Spejbl, Hurvínek………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-živí herci;</a:t>
          </a:r>
          <a:endParaRPr lang="cs-CZ" sz="2000" kern="1200" dirty="0"/>
        </a:p>
      </dsp:txBody>
      <dsp:txXfrm>
        <a:off x="1787356" y="0"/>
        <a:ext cx="6442243" cy="1414363"/>
      </dsp:txXfrm>
    </dsp:sp>
    <dsp:sp modelId="{9243CB74-0CDE-491E-BC3B-435F77D9BF92}">
      <dsp:nvSpPr>
        <dsp:cNvPr id="0" name=""/>
        <dsp:cNvSpPr/>
      </dsp:nvSpPr>
      <dsp:spPr>
        <a:xfrm>
          <a:off x="141436" y="141436"/>
          <a:ext cx="1645920" cy="113149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232EA48-930E-4A81-8F3C-D8A37B11542B}">
      <dsp:nvSpPr>
        <dsp:cNvPr id="0" name=""/>
        <dsp:cNvSpPr/>
      </dsp:nvSpPr>
      <dsp:spPr>
        <a:xfrm>
          <a:off x="0" y="1612770"/>
          <a:ext cx="8229600" cy="141436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FILM A TELEVIZNÍ TVORBA</a:t>
          </a:r>
          <a:endParaRPr lang="cs-CZ" sz="25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Úplně nejmladší druh umění.</a:t>
          </a:r>
          <a:endParaRPr lang="cs-CZ" sz="2000" kern="1200" dirty="0"/>
        </a:p>
      </dsp:txBody>
      <dsp:txXfrm>
        <a:off x="1787356" y="1612770"/>
        <a:ext cx="6442243" cy="1414363"/>
      </dsp:txXfrm>
    </dsp:sp>
    <dsp:sp modelId="{F0DD2E22-AF57-4BA9-BFF8-6293D10F8C60}">
      <dsp:nvSpPr>
        <dsp:cNvPr id="0" name=""/>
        <dsp:cNvSpPr/>
      </dsp:nvSpPr>
      <dsp:spPr>
        <a:xfrm>
          <a:off x="141436" y="1697236"/>
          <a:ext cx="1645920" cy="113149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E0F9722-44F8-4B3B-9416-E9A97C307B8C}">
      <dsp:nvSpPr>
        <dsp:cNvPr id="0" name=""/>
        <dsp:cNvSpPr/>
      </dsp:nvSpPr>
      <dsp:spPr>
        <a:xfrm>
          <a:off x="0" y="3111599"/>
          <a:ext cx="8229600" cy="141436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ARCHITEKTURA</a:t>
          </a:r>
          <a:endParaRPr lang="cs-CZ" sz="25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-stavební umění;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Uprostřed ní vlastně žijeme.</a:t>
          </a:r>
          <a:endParaRPr lang="cs-CZ" sz="2000" kern="1200" dirty="0"/>
        </a:p>
      </dsp:txBody>
      <dsp:txXfrm>
        <a:off x="1787356" y="3111599"/>
        <a:ext cx="6442243" cy="1414363"/>
      </dsp:txXfrm>
    </dsp:sp>
    <dsp:sp modelId="{10941CBD-A963-4B40-BE95-ECE17E8F7E8A}">
      <dsp:nvSpPr>
        <dsp:cNvPr id="0" name=""/>
        <dsp:cNvSpPr/>
      </dsp:nvSpPr>
      <dsp:spPr>
        <a:xfrm>
          <a:off x="141436" y="3253035"/>
          <a:ext cx="1645920" cy="1131490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3000" b="-23000"/>
          </a:stretch>
        </a:blipFill>
        <a:ln>
          <a:noFill/>
        </a:ln>
        <a:effectLst>
          <a:outerShdw blurRad="50800" dist="254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6E97-F529-44F2-943A-2AFD5C7F3C49}" type="datetimeFigureOut">
              <a:rPr lang="cs-CZ" smtClean="0"/>
              <a:t>8.4.2012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E13D742-AFBE-426E-B05C-80B6585B5F3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6E97-F529-44F2-943A-2AFD5C7F3C49}" type="datetimeFigureOut">
              <a:rPr lang="cs-CZ" smtClean="0"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3D742-AFBE-426E-B05C-80B6585B5F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6E97-F529-44F2-943A-2AFD5C7F3C49}" type="datetimeFigureOut">
              <a:rPr lang="cs-CZ" smtClean="0"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3D742-AFBE-426E-B05C-80B6585B5F3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6E97-F529-44F2-943A-2AFD5C7F3C49}" type="datetimeFigureOut">
              <a:rPr lang="cs-CZ" smtClean="0"/>
              <a:t>8.4.2012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3D742-AFBE-426E-B05C-80B6585B5F3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6E97-F529-44F2-943A-2AFD5C7F3C49}" type="datetimeFigureOut">
              <a:rPr lang="cs-CZ" smtClean="0"/>
              <a:t>8.4.2012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3D742-AFBE-426E-B05C-80B6585B5F3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6E97-F529-44F2-943A-2AFD5C7F3C49}" type="datetimeFigureOut">
              <a:rPr lang="cs-CZ" smtClean="0"/>
              <a:t>8.4.2012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3D742-AFBE-426E-B05C-80B6585B5F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6E97-F529-44F2-943A-2AFD5C7F3C49}" type="datetimeFigureOut">
              <a:rPr lang="cs-CZ" smtClean="0"/>
              <a:t>8.4.2012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3D742-AFBE-426E-B05C-80B6585B5F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6E97-F529-44F2-943A-2AFD5C7F3C49}" type="datetimeFigureOut">
              <a:rPr lang="cs-CZ" smtClean="0"/>
              <a:t>8.4.2012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3D742-AFBE-426E-B05C-80B6585B5F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6E97-F529-44F2-943A-2AFD5C7F3C49}" type="datetimeFigureOut">
              <a:rPr lang="cs-CZ" smtClean="0"/>
              <a:t>8.4.2012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3D742-AFBE-426E-B05C-80B6585B5F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6E97-F529-44F2-943A-2AFD5C7F3C49}" type="datetimeFigureOut">
              <a:rPr lang="cs-CZ" smtClean="0"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3D742-AFBE-426E-B05C-80B6585B5F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F6E97-F529-44F2-943A-2AFD5C7F3C49}" type="datetimeFigureOut">
              <a:rPr lang="cs-CZ" smtClean="0"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13D742-AFBE-426E-B05C-80B6585B5F3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5EF6E97-F529-44F2-943A-2AFD5C7F3C49}" type="datetimeFigureOut">
              <a:rPr lang="cs-CZ" smtClean="0"/>
              <a:t>8.4.2012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E13D742-AFBE-426E-B05C-80B6585B5F3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chslohy.estranky.cz/clanky/romansky-sloh.html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78958813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731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UMĚNÍ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060848"/>
            <a:ext cx="3095625" cy="3095625"/>
          </a:xfrm>
        </p:spPr>
      </p:pic>
    </p:spTree>
    <p:extLst>
      <p:ext uri="{BB962C8B-B14F-4D97-AF65-F5344CB8AC3E}">
        <p14:creationId xmlns:p14="http://schemas.microsoft.com/office/powerpoint/2010/main" val="494923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Tato prezentace je určena žákům 4.ročníku.</a:t>
            </a:r>
          </a:p>
          <a:p>
            <a:r>
              <a:rPr lang="cs-CZ" dirty="0" smtClean="0"/>
              <a:t>Je vhodná k doplnění výkladu.</a:t>
            </a:r>
          </a:p>
          <a:p>
            <a:r>
              <a:rPr lang="cs-CZ" dirty="0" smtClean="0"/>
              <a:t>Seznámí žáky s pojmem umění a se základními druhy umění.</a:t>
            </a:r>
          </a:p>
          <a:p>
            <a:r>
              <a:rPr lang="cs-CZ" dirty="0" smtClean="0"/>
              <a:t>V závěru připomene, kterými stavebními slohy jsme v letošní vlastivědě prošli. Tato část je zaměřena regionálně. Je obohacena o internetový odkaz ke stavebním slohům.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9446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UMĚNÍ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Provází člověka od pradávna.</a:t>
            </a:r>
          </a:p>
          <a:p>
            <a:r>
              <a:rPr lang="cs-CZ" dirty="0" smtClean="0"/>
              <a:t>Pravěcí lidé malovali po stěnách jeskyní a vytvářeli sošky z hlíny a kostí.</a:t>
            </a:r>
          </a:p>
          <a:p>
            <a:r>
              <a:rPr lang="cs-CZ" dirty="0" smtClean="0"/>
              <a:t>I dnes je důležitou složkou našeho života.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768422"/>
            <a:ext cx="3096344" cy="24061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3823869"/>
            <a:ext cx="1872208" cy="23729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639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UMĚNÍ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Umění není jen krása, umění musí vyjadřovat nějakou myšlenku.</a:t>
            </a:r>
          </a:p>
          <a:p>
            <a:r>
              <a:rPr lang="cs-CZ" dirty="0" smtClean="0"/>
              <a:t>S uměním se můžeme setkat ve výstavních síních, muzeích, knihovnách, divadlech, ale i v běžném životě.</a:t>
            </a:r>
          </a:p>
          <a:p>
            <a:r>
              <a:rPr lang="cs-CZ" dirty="0" smtClean="0"/>
              <a:t>Umění obohacuje lidský život.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3861048"/>
            <a:ext cx="1828800" cy="1828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4365104"/>
            <a:ext cx="1828800" cy="1828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365104"/>
            <a:ext cx="1828800" cy="1828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29002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DRUHY UMĚNÍ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8058993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6320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DRUHY UMĚNÍ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110643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75108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ROMÁNSKÝ SLOH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355" y="2276872"/>
            <a:ext cx="2076450" cy="2857500"/>
          </a:xfrm>
        </p:spPr>
      </p:pic>
      <p:sp>
        <p:nvSpPr>
          <p:cNvPr id="5" name="TextovéPole 4"/>
          <p:cNvSpPr txBox="1"/>
          <p:nvPr/>
        </p:nvSpPr>
        <p:spPr>
          <a:xfrm>
            <a:off x="1259632" y="5517232"/>
            <a:ext cx="2232248" cy="615553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sz="1700" dirty="0" smtClean="0">
                <a:hlinkClick r:id="rId3"/>
              </a:rPr>
              <a:t>ROTUNDA</a:t>
            </a:r>
            <a:r>
              <a:rPr lang="cs-CZ" sz="1700" dirty="0" smtClean="0"/>
              <a:t>   SV. JIŘÍ NA HOŘE ŘÍP</a:t>
            </a:r>
            <a:endParaRPr lang="cs-CZ" sz="1700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772816"/>
            <a:ext cx="2159000" cy="3479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4716016" y="5466280"/>
            <a:ext cx="3024336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ROMÁNSKÝ PORTÁL-KOSTEL SV. PROKOPA      V ZÁBOŘÍ NAD LABEM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5539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GOTICKÝ SLOH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217" y="4869160"/>
            <a:ext cx="1740024" cy="1431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628800"/>
            <a:ext cx="2581275" cy="2857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132856"/>
            <a:ext cx="2857500" cy="21431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3347864" y="5661248"/>
            <a:ext cx="1656184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HRAD KARLŠTEJN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92080" y="4581128"/>
            <a:ext cx="2880320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CHRÁM SV. BARBORY   V KUTNÉ HOŘE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87634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BAROKNÍ SLOH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700809"/>
            <a:ext cx="3015422" cy="3816424"/>
          </a:xfr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6352" y="1700808"/>
            <a:ext cx="2602414" cy="3888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899592" y="5688105"/>
            <a:ext cx="3096344" cy="64633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CHRÁM SV. MIKULÁŠE    V PRAZE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446352" y="5739869"/>
            <a:ext cx="2870064" cy="92333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ZÁMEK KARLOVA KORUNA V CHLUMCI NAD CIDLINOU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1271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800" dirty="0" smtClean="0"/>
              <a:t>http://microsoft.com</a:t>
            </a:r>
          </a:p>
          <a:p>
            <a:r>
              <a:rPr lang="cs-CZ" sz="800" dirty="0" smtClean="0"/>
              <a:t>Honzák</a:t>
            </a:r>
            <a:r>
              <a:rPr lang="cs-CZ" sz="800" dirty="0"/>
              <a:t>. </a:t>
            </a:r>
            <a:r>
              <a:rPr lang="cs-CZ" sz="800" i="1" dirty="0"/>
              <a:t>Vlastivěda</a:t>
            </a:r>
            <a:r>
              <a:rPr lang="cs-CZ" sz="800" dirty="0"/>
              <a:t>: </a:t>
            </a:r>
            <a:r>
              <a:rPr lang="cs-CZ" sz="800" i="1" dirty="0"/>
              <a:t>pro 4.ročník</a:t>
            </a:r>
            <a:r>
              <a:rPr lang="cs-CZ" sz="800" dirty="0"/>
              <a:t>. 3.vydání. Úvaly: SPL </a:t>
            </a:r>
            <a:r>
              <a:rPr lang="cs-CZ" sz="800" dirty="0" err="1" smtClean="0"/>
              <a:t>Práce,Alb</a:t>
            </a:r>
            <a:r>
              <a:rPr lang="cs-CZ" sz="800" dirty="0" err="1"/>
              <a:t>PAVEL</a:t>
            </a:r>
            <a:r>
              <a:rPr lang="cs-CZ" sz="800" dirty="0"/>
              <a:t> AUGUSTA, František </a:t>
            </a:r>
            <a:r>
              <a:rPr lang="cs-CZ" sz="800" dirty="0" err="1" smtClean="0"/>
              <a:t>ra</a:t>
            </a:r>
            <a:r>
              <a:rPr lang="cs-CZ" sz="800" dirty="0"/>
              <a:t>, 2001. ISBN 80-86287-32-7. </a:t>
            </a:r>
            <a:endParaRPr lang="cs-CZ" sz="800" dirty="0" smtClean="0"/>
          </a:p>
          <a:p>
            <a:r>
              <a:rPr lang="cs-CZ" sz="800" dirty="0"/>
              <a:t>NEUVEDENO. </a:t>
            </a:r>
            <a:r>
              <a:rPr lang="cs-CZ" sz="800" i="1" dirty="0"/>
              <a:t>http://158.194.48.95/5a/nacitani2.php?soubor=praveke_umeni</a:t>
            </a:r>
            <a:r>
              <a:rPr lang="cs-CZ" sz="800" dirty="0"/>
              <a:t> [online]. [cit. 8.4.2012]. Dostupný na WWW: &lt;http://www.bing.com/</a:t>
            </a:r>
            <a:r>
              <a:rPr lang="cs-CZ" sz="800" dirty="0" err="1"/>
              <a:t>images</a:t>
            </a:r>
            <a:r>
              <a:rPr lang="cs-CZ" sz="800" dirty="0"/>
              <a:t>/</a:t>
            </a:r>
            <a:r>
              <a:rPr lang="cs-CZ" sz="800" dirty="0" err="1"/>
              <a:t>search?q</a:t>
            </a:r>
            <a:r>
              <a:rPr lang="cs-CZ" sz="800" dirty="0"/>
              <a:t>=malby+v+jeskyn%c3%adch&amp;view=</a:t>
            </a:r>
            <a:r>
              <a:rPr lang="cs-CZ" sz="800" dirty="0" err="1"/>
              <a:t>detail&amp;id</a:t>
            </a:r>
            <a:r>
              <a:rPr lang="cs-CZ" sz="800" dirty="0"/>
              <a:t>=D1F9903111945C376D35EC06F7612E3046957BE2&amp;first=0&amp;FORM=IDFRIR&gt;. </a:t>
            </a:r>
            <a:endParaRPr lang="cs-CZ" sz="800" dirty="0" smtClean="0"/>
          </a:p>
          <a:p>
            <a:r>
              <a:rPr lang="cs-CZ" sz="800" dirty="0"/>
              <a:t>NEUVEDENO. </a:t>
            </a:r>
            <a:r>
              <a:rPr lang="cs-CZ" sz="800" i="1" dirty="0"/>
              <a:t>http://www.dejepisvkostce.estranky.cz/clanky/pravek/pravek--periodizace--clovek--lov--neolit--paeolit-eneolit-d.bronzova--d.zelezna-.html</a:t>
            </a:r>
            <a:r>
              <a:rPr lang="cs-CZ" sz="800" dirty="0"/>
              <a:t> [online]. [cit. 8.4.2012]. Dostupný na WWW: &lt;http://www.bing.com/</a:t>
            </a:r>
            <a:r>
              <a:rPr lang="cs-CZ" sz="800" dirty="0" err="1"/>
              <a:t>images</a:t>
            </a:r>
            <a:r>
              <a:rPr lang="cs-CZ" sz="800" dirty="0"/>
              <a:t>/</a:t>
            </a:r>
            <a:r>
              <a:rPr lang="cs-CZ" sz="800" dirty="0" err="1"/>
              <a:t>search?q</a:t>
            </a:r>
            <a:r>
              <a:rPr lang="cs-CZ" sz="800" dirty="0"/>
              <a:t>=prav%c4%9bk%c3%a9+so%c5%a1ky&amp;view=</a:t>
            </a:r>
            <a:r>
              <a:rPr lang="cs-CZ" sz="800" dirty="0" err="1"/>
              <a:t>detail&amp;id</a:t>
            </a:r>
            <a:r>
              <a:rPr lang="cs-CZ" sz="800" dirty="0"/>
              <a:t>=C751E63C0DF8C5DE9AB29A998B7B3000D8F97B15&amp;first=0&amp;FORM=IDFRIR&gt;. </a:t>
            </a:r>
            <a:endParaRPr lang="cs-CZ" sz="800" dirty="0" smtClean="0"/>
          </a:p>
          <a:p>
            <a:r>
              <a:rPr lang="cs-CZ" sz="800" dirty="0"/>
              <a:t>NEUVEDENO. </a:t>
            </a:r>
            <a:r>
              <a:rPr lang="cs-CZ" sz="800" i="1" dirty="0"/>
              <a:t>http://www.archslohy.estranky.cz/clanky/romansky-sloh.html</a:t>
            </a:r>
            <a:r>
              <a:rPr lang="cs-CZ" sz="800" dirty="0"/>
              <a:t> [online]. [cit. 8.4.2012]. Dostupný na WWW: &lt;http://www.bing.com/</a:t>
            </a:r>
            <a:r>
              <a:rPr lang="cs-CZ" sz="800" dirty="0" err="1"/>
              <a:t>images</a:t>
            </a:r>
            <a:r>
              <a:rPr lang="cs-CZ" sz="800" dirty="0"/>
              <a:t>/</a:t>
            </a:r>
            <a:r>
              <a:rPr lang="cs-CZ" sz="800" dirty="0" err="1"/>
              <a:t>search?q</a:t>
            </a:r>
            <a:r>
              <a:rPr lang="cs-CZ" sz="800" dirty="0"/>
              <a:t>=ROM%c3%81NSK%c3%9d+SLOH+ST%c5%98EDN%c3%8d+%c4%8cECHY&amp;view=</a:t>
            </a:r>
            <a:r>
              <a:rPr lang="cs-CZ" sz="800" dirty="0" err="1"/>
              <a:t>detail&amp;id</a:t>
            </a:r>
            <a:r>
              <a:rPr lang="cs-CZ" sz="800" dirty="0"/>
              <a:t>=C4D9ACC5E4D984EA94F19972FB9DB286893F3DCB&amp;first=0&amp;FORM=IDFRIR&gt;. </a:t>
            </a:r>
            <a:endParaRPr lang="cs-CZ" sz="800" dirty="0" smtClean="0"/>
          </a:p>
          <a:p>
            <a:r>
              <a:rPr lang="en-US" sz="800" dirty="0"/>
              <a:t>NEUVEDENO. </a:t>
            </a:r>
            <a:r>
              <a:rPr lang="en-US" sz="800" i="1" dirty="0"/>
              <a:t>http://cs.wikipedia.org/wiki/Z%C3%A1bo%C5%99%C3%AD_nad_Labem_(okres_Kutn%C3%A1_Hora) Displaying this page may force you to leave Bing Images. Opening the page in a new window will prevent this. Open in a new window | Open here© 2012 Microsoft | Privacy and Cookies | Legal | Help | Feedback</a:t>
            </a:r>
            <a:r>
              <a:rPr lang="en-US" sz="800" dirty="0"/>
              <a:t> [online]. [cit. 8.4.2012]. </a:t>
            </a:r>
            <a:r>
              <a:rPr lang="en-US" sz="800" dirty="0" err="1"/>
              <a:t>Dostupný</a:t>
            </a:r>
            <a:r>
              <a:rPr lang="en-US" sz="800" dirty="0"/>
              <a:t> </a:t>
            </a:r>
            <a:r>
              <a:rPr lang="en-US" sz="800" dirty="0" err="1"/>
              <a:t>na</a:t>
            </a:r>
            <a:r>
              <a:rPr lang="en-US" sz="800" dirty="0"/>
              <a:t> WWW: &lt;http://www.bing.com/images/search?q=Z%c3%81BO%c5%98%c3%8d+NAD+LABEM&amp;view=detail&amp;id=EBE93D586C3F88EC62320163E83AFC22CA9C821A&amp;first=0&amp;FORM=IDFRIR&gt;. </a:t>
            </a:r>
            <a:endParaRPr lang="cs-CZ" sz="800" dirty="0" smtClean="0"/>
          </a:p>
          <a:p>
            <a:r>
              <a:rPr lang="cs-CZ" sz="800" dirty="0"/>
              <a:t>NEUVEDENO. </a:t>
            </a:r>
            <a:r>
              <a:rPr lang="cs-CZ" sz="800" i="1" dirty="0"/>
              <a:t>http://zstrebivlice.blog.cz/0602/referat-7-trida-goticky-sloh</a:t>
            </a:r>
            <a:r>
              <a:rPr lang="cs-CZ" sz="800" dirty="0"/>
              <a:t> [online]. [cit. 8.4.2012]. Dostupný na WWW: </a:t>
            </a:r>
            <a:r>
              <a:rPr lang="cs-CZ" sz="800" dirty="0" smtClean="0"/>
              <a:t>http</a:t>
            </a:r>
            <a:r>
              <a:rPr lang="cs-CZ" sz="800" dirty="0"/>
              <a:t>://</a:t>
            </a:r>
            <a:r>
              <a:rPr lang="cs-CZ" sz="800" dirty="0" smtClean="0"/>
              <a:t>www.bing.com/images/search?q=GOTICK%c3%9d+SLOH&amp;view=detail&amp;id=F5E6D3449B3B027A5EE25E45C49EADA5A97177A7&amp;first=31&amp;FORM=IDFRIR</a:t>
            </a:r>
          </a:p>
          <a:p>
            <a:r>
              <a:rPr lang="cs-CZ" sz="800" dirty="0"/>
              <a:t>NEUVEDENO. </a:t>
            </a:r>
            <a:r>
              <a:rPr lang="cs-CZ" sz="800" i="1" dirty="0"/>
              <a:t>http://chuyanov.com/category/%d0%93%d0%be%d1%82%d0%b8%d0%ba%d0%b0/</a:t>
            </a:r>
            <a:r>
              <a:rPr lang="cs-CZ" sz="800" dirty="0"/>
              <a:t> [online]. [cit. 8.4.2012]. Dostupný na WWW: &lt;http://www.bing.com/</a:t>
            </a:r>
            <a:r>
              <a:rPr lang="cs-CZ" sz="800" dirty="0" err="1"/>
              <a:t>images</a:t>
            </a:r>
            <a:r>
              <a:rPr lang="cs-CZ" sz="800" dirty="0"/>
              <a:t>/</a:t>
            </a:r>
            <a:r>
              <a:rPr lang="cs-CZ" sz="800" dirty="0" err="1"/>
              <a:t>search?q</a:t>
            </a:r>
            <a:r>
              <a:rPr lang="cs-CZ" sz="800" dirty="0"/>
              <a:t>=GOTICK%c3%9d+SLOH&amp;view=</a:t>
            </a:r>
            <a:r>
              <a:rPr lang="cs-CZ" sz="800" dirty="0" err="1"/>
              <a:t>detail&amp;id</a:t>
            </a:r>
            <a:r>
              <a:rPr lang="cs-CZ" sz="800" dirty="0"/>
              <a:t>=B1CC537BC12738C7EEE5DEAA30EFA3BF482A36E5&amp;first=31&amp;FORM=IDFRIR&gt;. . </a:t>
            </a:r>
            <a:endParaRPr lang="cs-CZ" sz="800" dirty="0" smtClean="0"/>
          </a:p>
          <a:p>
            <a:r>
              <a:rPr lang="cs-CZ" sz="800" dirty="0"/>
              <a:t>NEUVEDENO. </a:t>
            </a:r>
            <a:r>
              <a:rPr lang="cs-CZ" sz="800" i="1" dirty="0"/>
              <a:t>http://ceska-republika.tripzone.cz/fotogalerie/kutna-hora-chram-svate-barbory-3215</a:t>
            </a:r>
            <a:r>
              <a:rPr lang="cs-CZ" sz="800" dirty="0"/>
              <a:t> [online]. [cit. 8.4.2012]. Dostupný na WWW: &lt;http://www.bing.com/</a:t>
            </a:r>
            <a:r>
              <a:rPr lang="cs-CZ" sz="800" dirty="0" err="1"/>
              <a:t>images</a:t>
            </a:r>
            <a:r>
              <a:rPr lang="cs-CZ" sz="800" dirty="0"/>
              <a:t>/</a:t>
            </a:r>
            <a:r>
              <a:rPr lang="cs-CZ" sz="800" dirty="0" err="1"/>
              <a:t>search?q</a:t>
            </a:r>
            <a:r>
              <a:rPr lang="cs-CZ" sz="800" dirty="0"/>
              <a:t>=</a:t>
            </a:r>
            <a:r>
              <a:rPr lang="cs-CZ" sz="800" dirty="0" err="1"/>
              <a:t>chram+svate+barbory+kutna+hora&amp;view</a:t>
            </a:r>
            <a:r>
              <a:rPr lang="cs-CZ" sz="800" dirty="0"/>
              <a:t>=</a:t>
            </a:r>
            <a:r>
              <a:rPr lang="cs-CZ" sz="800" dirty="0" err="1"/>
              <a:t>detail&amp;id</a:t>
            </a:r>
            <a:r>
              <a:rPr lang="cs-CZ" sz="800" dirty="0"/>
              <a:t>=B62DA97C010DC59B9464CC6EE470DE0E877444E4&amp;first=0&amp;FORM=IDFRIR&gt;. </a:t>
            </a:r>
            <a:endParaRPr lang="cs-CZ" sz="800" dirty="0" smtClean="0"/>
          </a:p>
          <a:p>
            <a:r>
              <a:rPr lang="cs-CZ" sz="800" dirty="0"/>
              <a:t>NEUVEDENO. </a:t>
            </a:r>
            <a:r>
              <a:rPr lang="cs-CZ" sz="800" i="1" dirty="0"/>
              <a:t>http://www.praguecityline.cz/prazske-pamatky/chram-sv-mikulase-interier-a-vyzdoba</a:t>
            </a:r>
            <a:r>
              <a:rPr lang="cs-CZ" sz="800" dirty="0"/>
              <a:t> [online]. [cit. 8.4.2012]. Dostupný na WWW: &lt;http://www.bing.com/</a:t>
            </a:r>
            <a:r>
              <a:rPr lang="cs-CZ" sz="800" dirty="0" err="1"/>
              <a:t>images</a:t>
            </a:r>
            <a:r>
              <a:rPr lang="cs-CZ" sz="800" dirty="0"/>
              <a:t>/</a:t>
            </a:r>
            <a:r>
              <a:rPr lang="cs-CZ" sz="800" dirty="0" err="1"/>
              <a:t>search?q</a:t>
            </a:r>
            <a:r>
              <a:rPr lang="cs-CZ" sz="800" dirty="0"/>
              <a:t>=CHR%c3%81M+SV.+MIKUL%c3%81%c5%a0E&amp;view=</a:t>
            </a:r>
            <a:r>
              <a:rPr lang="cs-CZ" sz="800" dirty="0" err="1"/>
              <a:t>detail&amp;id</a:t>
            </a:r>
            <a:r>
              <a:rPr lang="cs-CZ" sz="800" dirty="0"/>
              <a:t>=2AB5FB0D03577733A44D81AF07970E387A594F0E&amp;first=0&amp;FORM=IDFRIR&gt;. </a:t>
            </a:r>
            <a:endParaRPr lang="cs-CZ" sz="800" dirty="0" smtClean="0"/>
          </a:p>
          <a:p>
            <a:r>
              <a:rPr lang="cs-CZ" sz="800" dirty="0"/>
              <a:t>NEUVEDENO. </a:t>
            </a:r>
            <a:r>
              <a:rPr lang="cs-CZ" sz="800" i="1" dirty="0"/>
              <a:t>http://www.vyletnik.cz/profil/karlova-koruna/</a:t>
            </a:r>
            <a:r>
              <a:rPr lang="cs-CZ" sz="800" dirty="0"/>
              <a:t> [online]. [cit. 8.4.2012]. Dostupný na WWW: &lt;http://www.bing.com/</a:t>
            </a:r>
            <a:r>
              <a:rPr lang="cs-CZ" sz="800" dirty="0" err="1"/>
              <a:t>images</a:t>
            </a:r>
            <a:r>
              <a:rPr lang="cs-CZ" sz="800" dirty="0"/>
              <a:t>/</a:t>
            </a:r>
            <a:r>
              <a:rPr lang="cs-CZ" sz="800" dirty="0" err="1"/>
              <a:t>search?q</a:t>
            </a:r>
            <a:r>
              <a:rPr lang="cs-CZ" sz="800" dirty="0"/>
              <a:t>=Z%c3%81MEK+ZLAT%c3%81+KORUNA+V+CHLUMCI+N.C%2c&amp;view=</a:t>
            </a:r>
            <a:r>
              <a:rPr lang="cs-CZ" sz="800" dirty="0" err="1"/>
              <a:t>detail&amp;id</a:t>
            </a:r>
            <a:r>
              <a:rPr lang="cs-CZ" sz="800" dirty="0"/>
              <a:t>=9CB71392A8A3C5BAD3A1DAF37BEA29C5D5F5AEFD&amp;first=0&amp;FORM=IDFRIR&gt;. </a:t>
            </a:r>
          </a:p>
          <a:p>
            <a:endParaRPr lang="cs-CZ" sz="800" dirty="0"/>
          </a:p>
        </p:txBody>
      </p:sp>
    </p:spTree>
    <p:extLst>
      <p:ext uri="{BB962C8B-B14F-4D97-AF65-F5344CB8AC3E}">
        <p14:creationId xmlns:p14="http://schemas.microsoft.com/office/powerpoint/2010/main" val="40650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Vlastní 5">
      <a:dk1>
        <a:sysClr val="windowText" lastClr="000000"/>
      </a:dk1>
      <a:lt1>
        <a:sysClr val="window" lastClr="FFFFFF"/>
      </a:lt1>
      <a:dk2>
        <a:srgbClr val="EB5605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121</TotalTime>
  <Words>549</Words>
  <Application>Microsoft Office PowerPoint</Application>
  <PresentationFormat>Předvádění na obrazovce (4:3)</PresentationFormat>
  <Paragraphs>59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Exekutivní</vt:lpstr>
      <vt:lpstr>Prezentace aplikace PowerPoint</vt:lpstr>
      <vt:lpstr>UMĚNÍ</vt:lpstr>
      <vt:lpstr>ANOTACE</vt:lpstr>
      <vt:lpstr>UMĚNÍ</vt:lpstr>
      <vt:lpstr>UMĚNÍ</vt:lpstr>
      <vt:lpstr>ZÁKLADNÍ DRUHY UMĚNÍ</vt:lpstr>
      <vt:lpstr>ZÁKLADNÍ DRUHY UMĚNÍ</vt:lpstr>
      <vt:lpstr>ROMÁNSKÝ SLOH</vt:lpstr>
      <vt:lpstr>GOTICKÝ SLOH</vt:lpstr>
      <vt:lpstr>BAROKNÍ SLOH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Kačenka</dc:creator>
  <cp:lastModifiedBy>Kačenka</cp:lastModifiedBy>
  <cp:revision>14</cp:revision>
  <dcterms:created xsi:type="dcterms:W3CDTF">2012-04-08T11:39:52Z</dcterms:created>
  <dcterms:modified xsi:type="dcterms:W3CDTF">2012-04-08T13:41:20Z</dcterms:modified>
</cp:coreProperties>
</file>