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71" r:id="rId5"/>
    <p:sldId id="272" r:id="rId6"/>
    <p:sldId id="273" r:id="rId7"/>
    <p:sldId id="274" r:id="rId8"/>
    <p:sldId id="270" r:id="rId9"/>
    <p:sldId id="27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3B02-AE4A-4340-B38F-5204114EA8F6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5BF9-CBB6-4A61-AD68-C0434C1188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3873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3B02-AE4A-4340-B38F-5204114EA8F6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5BF9-CBB6-4A61-AD68-C0434C1188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34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3B02-AE4A-4340-B38F-5204114EA8F6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5BF9-CBB6-4A61-AD68-C0434C1188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0107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3B02-AE4A-4340-B38F-5204114EA8F6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5BF9-CBB6-4A61-AD68-C0434C1188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3985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3B02-AE4A-4340-B38F-5204114EA8F6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5BF9-CBB6-4A61-AD68-C0434C1188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050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3B02-AE4A-4340-B38F-5204114EA8F6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5BF9-CBB6-4A61-AD68-C0434C1188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4121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3B02-AE4A-4340-B38F-5204114EA8F6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5BF9-CBB6-4A61-AD68-C0434C1188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3750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3B02-AE4A-4340-B38F-5204114EA8F6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5BF9-CBB6-4A61-AD68-C0434C1188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3615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3B02-AE4A-4340-B38F-5204114EA8F6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5BF9-CBB6-4A61-AD68-C0434C1188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1898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3B02-AE4A-4340-B38F-5204114EA8F6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5BF9-CBB6-4A61-AD68-C0434C1188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755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3B02-AE4A-4340-B38F-5204114EA8F6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D5BF9-CBB6-4A61-AD68-C0434C1188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9536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03B02-AE4A-4340-B38F-5204114EA8F6}" type="datetimeFigureOut">
              <a:rPr lang="cs-CZ" smtClean="0"/>
              <a:t>7. 7. 2014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D5BF9-CBB6-4A61-AD68-C0434C1188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6033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6378759"/>
              </p:ext>
            </p:extLst>
          </p:nvPr>
        </p:nvGraphicFramePr>
        <p:xfrm>
          <a:off x="1481138" y="257175"/>
          <a:ext cx="5821362" cy="682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Dokument" r:id="rId4" imgW="5889940" imgH="6910208" progId="Word.Document.12">
                  <p:embed/>
                </p:oleObj>
              </mc:Choice>
              <mc:Fallback>
                <p:oleObj name="Dokument" r:id="rId4" imgW="5889940" imgH="691020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81138" y="257175"/>
                        <a:ext cx="5821362" cy="6826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5920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err="1" smtClean="0">
                <a:solidFill>
                  <a:schemeClr val="accent1">
                    <a:lumMod val="50000"/>
                  </a:schemeClr>
                </a:solidFill>
              </a:rPr>
              <a:t>Power</a:t>
            </a:r>
            <a:r>
              <a:rPr lang="cs-CZ" sz="5400" dirty="0">
                <a:solidFill>
                  <a:schemeClr val="accent1">
                    <a:lumMod val="50000"/>
                  </a:schemeClr>
                </a:solidFill>
              </a:rPr>
              <a:t> P</a:t>
            </a:r>
            <a:r>
              <a:rPr lang="cs-CZ" sz="5400" dirty="0" smtClean="0">
                <a:solidFill>
                  <a:schemeClr val="accent1">
                    <a:lumMod val="50000"/>
                  </a:schemeClr>
                </a:solidFill>
              </a:rPr>
              <a:t>oint</a:t>
            </a:r>
            <a:endParaRPr lang="cs-CZ" sz="5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160840" cy="1752600"/>
          </a:xfrm>
        </p:spPr>
        <p:txBody>
          <a:bodyPr>
            <a:normAutofit lnSpcReduction="10000"/>
          </a:bodyPr>
          <a:lstStyle/>
          <a:p>
            <a:r>
              <a:rPr lang="cs-CZ" sz="3600" dirty="0" smtClean="0">
                <a:solidFill>
                  <a:schemeClr val="accent1">
                    <a:lumMod val="75000"/>
                  </a:schemeClr>
                </a:solidFill>
              </a:rPr>
              <a:t>Tvorba jednoduché prezentace</a:t>
            </a:r>
          </a:p>
          <a:p>
            <a:r>
              <a:rPr lang="cs-CZ" sz="3600" dirty="0" smtClean="0">
                <a:solidFill>
                  <a:schemeClr val="accent1">
                    <a:lumMod val="75000"/>
                  </a:schemeClr>
                </a:solidFill>
              </a:rPr>
              <a:t>(přechody snímků, nastavení prezentace)</a:t>
            </a:r>
            <a:endParaRPr lang="cs-CZ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57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52756" y="140512"/>
            <a:ext cx="87129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chemeClr val="accent1">
                    <a:lumMod val="50000"/>
                  </a:schemeClr>
                </a:solidFill>
              </a:rPr>
              <a:t>Máme připravenou prezentaci </a:t>
            </a:r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– jednotlivé snímky</a:t>
            </a:r>
          </a:p>
          <a:p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s připravenými efekty</a:t>
            </a:r>
            <a:endParaRPr lang="cs-CZ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56" y="2204864"/>
            <a:ext cx="8865368" cy="3604237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152756" y="1412776"/>
            <a:ext cx="8712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Takto vypadá náhled všech snímků prezentace: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359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332656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1) </a:t>
            </a:r>
            <a:r>
              <a:rPr lang="cs-CZ" sz="3200" b="1" u="sng" dirty="0" smtClean="0">
                <a:solidFill>
                  <a:schemeClr val="accent1">
                    <a:lumMod val="50000"/>
                  </a:schemeClr>
                </a:solidFill>
              </a:rPr>
              <a:t>Přechody snímků </a:t>
            </a:r>
          </a:p>
          <a:p>
            <a:pPr marL="514350" indent="-514350">
              <a:buAutoNum type="arabicParenR"/>
            </a:pPr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zvolím záložku Přechody 2) vyberu typ přechodu </a:t>
            </a:r>
          </a:p>
          <a:p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3) nastavím Možnosti efektu</a:t>
            </a:r>
            <a:endParaRPr lang="cs-CZ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060848"/>
            <a:ext cx="8082644" cy="4544269"/>
          </a:xfrm>
          <a:prstGeom prst="rect">
            <a:avLst/>
          </a:prstGeom>
          <a:ln>
            <a:solidFill>
              <a:srgbClr val="FF0000"/>
            </a:solidFill>
          </a:ln>
        </p:spPr>
      </p:pic>
      <p:cxnSp>
        <p:nvCxnSpPr>
          <p:cNvPr id="6" name="Přímá spojnice se šipkou 5"/>
          <p:cNvCxnSpPr/>
          <p:nvPr/>
        </p:nvCxnSpPr>
        <p:spPr>
          <a:xfrm flipH="1">
            <a:off x="2267744" y="1117486"/>
            <a:ext cx="1728192" cy="108737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ál 6"/>
          <p:cNvSpPr/>
          <p:nvPr/>
        </p:nvSpPr>
        <p:spPr>
          <a:xfrm>
            <a:off x="1979712" y="2204864"/>
            <a:ext cx="720080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6336196" y="2228827"/>
            <a:ext cx="648072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4932040" y="1764819"/>
            <a:ext cx="1499064" cy="7128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1691680" y="20608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072617" y="1979548"/>
            <a:ext cx="373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2915816" y="2348880"/>
            <a:ext cx="576064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431104" y="1902316"/>
            <a:ext cx="373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3.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10" name="Přímá spojnice se šipkou 9"/>
          <p:cNvCxnSpPr>
            <a:endCxn id="4" idx="7"/>
          </p:cNvCxnSpPr>
          <p:nvPr/>
        </p:nvCxnSpPr>
        <p:spPr>
          <a:xfrm flipH="1">
            <a:off x="3407517" y="1117486"/>
            <a:ext cx="1524523" cy="12946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812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332656"/>
            <a:ext cx="8712968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dirty="0" smtClean="0">
                <a:solidFill>
                  <a:schemeClr val="accent1">
                    <a:lumMod val="50000"/>
                  </a:schemeClr>
                </a:solidFill>
              </a:rPr>
              <a:t>Dále nastavím:</a:t>
            </a:r>
          </a:p>
          <a:p>
            <a:pPr marL="514350" indent="-514350">
              <a:buAutoNum type="arabicParenR"/>
            </a:pPr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Dobu trvání snímku   2) Přejít na snímek (zvolím)</a:t>
            </a:r>
          </a:p>
          <a:p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3) Použít u všech</a:t>
            </a:r>
            <a:endParaRPr lang="cs-CZ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38" y="2373264"/>
            <a:ext cx="7757115" cy="4361248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377" y="2761610"/>
            <a:ext cx="4231495" cy="1502910"/>
          </a:xfrm>
          <a:prstGeom prst="rect">
            <a:avLst/>
          </a:prstGeom>
          <a:ln>
            <a:solidFill>
              <a:srgbClr val="FF0000"/>
            </a:solidFill>
          </a:ln>
        </p:spPr>
      </p:pic>
      <p:cxnSp>
        <p:nvCxnSpPr>
          <p:cNvPr id="7" name="Přímá spojnice se šipkou 6"/>
          <p:cNvCxnSpPr/>
          <p:nvPr/>
        </p:nvCxnSpPr>
        <p:spPr>
          <a:xfrm>
            <a:off x="2195736" y="1196752"/>
            <a:ext cx="3672408" cy="231631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6084168" y="1196752"/>
            <a:ext cx="1224136" cy="187220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1547664" y="1700808"/>
            <a:ext cx="3168352" cy="20882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737" y="4941168"/>
            <a:ext cx="4021639" cy="1443306"/>
          </a:xfrm>
          <a:prstGeom prst="rect">
            <a:avLst/>
          </a:prstGeom>
          <a:ln>
            <a:solidFill>
              <a:srgbClr val="FF0000"/>
            </a:solidFill>
          </a:ln>
        </p:spPr>
      </p:pic>
      <p:cxnSp>
        <p:nvCxnSpPr>
          <p:cNvPr id="14" name="Přímá spojnice se šipkou 13"/>
          <p:cNvCxnSpPr>
            <a:stCxn id="5" idx="2"/>
          </p:cNvCxnSpPr>
          <p:nvPr/>
        </p:nvCxnSpPr>
        <p:spPr>
          <a:xfrm flipH="1">
            <a:off x="6228184" y="4264520"/>
            <a:ext cx="247941" cy="6766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6353642" y="4375146"/>
            <a:ext cx="21157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Jiné nastavení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424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176306"/>
            <a:ext cx="87129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2) </a:t>
            </a:r>
            <a:r>
              <a:rPr lang="cs-CZ" sz="3200" b="1" u="sng" dirty="0" smtClean="0">
                <a:solidFill>
                  <a:schemeClr val="accent1">
                    <a:lumMod val="50000"/>
                  </a:schemeClr>
                </a:solidFill>
              </a:rPr>
              <a:t>Jiný postup </a:t>
            </a:r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– 1) záložka Prezentace </a:t>
            </a:r>
          </a:p>
          <a:p>
            <a:pPr algn="ctr"/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2) Nastavit prezentaci – vyberu potřebné možnosti</a:t>
            </a:r>
            <a:endParaRPr lang="cs-CZ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2" y="1759464"/>
            <a:ext cx="8784468" cy="4938852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7" name="Obdélník 6"/>
          <p:cNvSpPr/>
          <p:nvPr/>
        </p:nvSpPr>
        <p:spPr>
          <a:xfrm>
            <a:off x="2843808" y="2852936"/>
            <a:ext cx="3456384" cy="24482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483768" y="1878685"/>
            <a:ext cx="720080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se šipkou 9"/>
          <p:cNvCxnSpPr>
            <a:endCxn id="8" idx="7"/>
          </p:cNvCxnSpPr>
          <p:nvPr/>
        </p:nvCxnSpPr>
        <p:spPr>
          <a:xfrm flipH="1">
            <a:off x="3098395" y="548680"/>
            <a:ext cx="2121677" cy="137218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ál 10"/>
          <p:cNvSpPr/>
          <p:nvPr/>
        </p:nvSpPr>
        <p:spPr>
          <a:xfrm>
            <a:off x="1691680" y="2024943"/>
            <a:ext cx="648072" cy="61421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se šipkou 12"/>
          <p:cNvCxnSpPr>
            <a:endCxn id="11" idx="0"/>
          </p:cNvCxnSpPr>
          <p:nvPr/>
        </p:nvCxnSpPr>
        <p:spPr>
          <a:xfrm>
            <a:off x="2015716" y="1052736"/>
            <a:ext cx="0" cy="97220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843808" y="134076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403648" y="175946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17" name="Přímá spojnice se šipkou 16"/>
          <p:cNvCxnSpPr>
            <a:stCxn id="11" idx="4"/>
          </p:cNvCxnSpPr>
          <p:nvPr/>
        </p:nvCxnSpPr>
        <p:spPr>
          <a:xfrm>
            <a:off x="2015716" y="2639154"/>
            <a:ext cx="828092" cy="107787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433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176306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3) </a:t>
            </a:r>
            <a:r>
              <a:rPr lang="cs-CZ" sz="3200" b="1" u="sng" dirty="0" smtClean="0">
                <a:solidFill>
                  <a:schemeClr val="accent1">
                    <a:lumMod val="50000"/>
                  </a:schemeClr>
                </a:solidFill>
              </a:rPr>
              <a:t>Další postup </a:t>
            </a:r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– 1) záložka Prezentace </a:t>
            </a:r>
          </a:p>
          <a:p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2) Vyzkoušet časování    </a:t>
            </a:r>
          </a:p>
          <a:p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3) kliknutím na šipku se zobrazí další snímek </a:t>
            </a:r>
            <a:endParaRPr lang="cs-CZ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1762671"/>
            <a:ext cx="8628897" cy="4851386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290" y="1745966"/>
            <a:ext cx="2781688" cy="3077005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8" name="Ovál 7"/>
          <p:cNvSpPr/>
          <p:nvPr/>
        </p:nvSpPr>
        <p:spPr>
          <a:xfrm>
            <a:off x="1979712" y="1745966"/>
            <a:ext cx="936104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691680" y="1989098"/>
            <a:ext cx="929510" cy="8635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44121" y="1762671"/>
            <a:ext cx="432048" cy="45889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se šipkou 11"/>
          <p:cNvCxnSpPr/>
          <p:nvPr/>
        </p:nvCxnSpPr>
        <p:spPr>
          <a:xfrm flipH="1">
            <a:off x="2267744" y="620688"/>
            <a:ext cx="965390" cy="114198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endCxn id="9" idx="1"/>
          </p:cNvCxnSpPr>
          <p:nvPr/>
        </p:nvCxnSpPr>
        <p:spPr>
          <a:xfrm>
            <a:off x="1403648" y="1119671"/>
            <a:ext cx="424156" cy="99589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endCxn id="10" idx="7"/>
          </p:cNvCxnSpPr>
          <p:nvPr/>
        </p:nvCxnSpPr>
        <p:spPr>
          <a:xfrm flipH="1">
            <a:off x="412897" y="1617618"/>
            <a:ext cx="342679" cy="21225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4932040" y="1743031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2"/>
                </a:solidFill>
              </a:rPr>
              <a:t>(Nastavím si čas přechodu snímku podle vlastního uvážení)</a:t>
            </a:r>
            <a:endParaRPr lang="cs-CZ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256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Žák má připravené fotografie a předlohu prezentace</a:t>
            </a:r>
          </a:p>
          <a:p>
            <a:r>
              <a:rPr lang="cs-CZ" dirty="0" smtClean="0"/>
              <a:t>Vytvoří prezentaci</a:t>
            </a:r>
          </a:p>
          <a:p>
            <a:r>
              <a:rPr lang="cs-CZ" dirty="0" smtClean="0"/>
              <a:t>Zvolí animace snímků</a:t>
            </a:r>
          </a:p>
          <a:p>
            <a:r>
              <a:rPr lang="cs-CZ" dirty="0" smtClean="0"/>
              <a:t>Nastaví přechod snímků některým z postupů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108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340768"/>
            <a:ext cx="71287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Zdroje:</a:t>
            </a:r>
            <a:br>
              <a:rPr lang="cs-CZ" dirty="0"/>
            </a:br>
            <a:r>
              <a:rPr lang="cs-CZ" dirty="0"/>
              <a:t>V materiálu byly použity prostředky Microsoft Office 2010 , vlastník licence je ZŠ Jablonec nad Nisou – Mšeno, Mozartova 24, příspěvková organizace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NAVRÁTIL, Pavel. </a:t>
            </a:r>
            <a:r>
              <a:rPr lang="cs-CZ" i="1" dirty="0"/>
              <a:t>S počítačem nejen k maturitě</a:t>
            </a:r>
            <a:r>
              <a:rPr lang="cs-CZ" dirty="0"/>
              <a:t>. 5. vyd. Kralice na Hané: </a:t>
            </a:r>
            <a:r>
              <a:rPr lang="cs-CZ" dirty="0" err="1"/>
              <a:t>Computer</a:t>
            </a:r>
            <a:r>
              <a:rPr lang="cs-CZ" dirty="0"/>
              <a:t> Media, 2004, 175 s. </a:t>
            </a:r>
            <a:r>
              <a:rPr lang="cs-CZ"/>
              <a:t>ISBN 80-866-8619-1</a:t>
            </a:r>
          </a:p>
        </p:txBody>
      </p:sp>
    </p:spTree>
    <p:extLst>
      <p:ext uri="{BB962C8B-B14F-4D97-AF65-F5344CB8AC3E}">
        <p14:creationId xmlns:p14="http://schemas.microsoft.com/office/powerpoint/2010/main" val="163036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146</Words>
  <Application>Microsoft Office PowerPoint</Application>
  <PresentationFormat>Předvádění na obrazovce (4:3)</PresentationFormat>
  <Paragraphs>30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Dokument</vt:lpstr>
      <vt:lpstr>Prezentace aplikace PowerPoint</vt:lpstr>
      <vt:lpstr>Power 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Úkol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Zuzana Škrabálková</dc:creator>
  <cp:lastModifiedBy>Zuzana Škrabálková</cp:lastModifiedBy>
  <cp:revision>35</cp:revision>
  <dcterms:created xsi:type="dcterms:W3CDTF">2014-04-13T19:42:33Z</dcterms:created>
  <dcterms:modified xsi:type="dcterms:W3CDTF">2014-07-07T20:18:43Z</dcterms:modified>
</cp:coreProperties>
</file>