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7" r:id="rId2"/>
    <p:sldId id="256" r:id="rId3"/>
    <p:sldId id="272" r:id="rId4"/>
    <p:sldId id="268" r:id="rId5"/>
    <p:sldId id="257" r:id="rId6"/>
    <p:sldId id="270" r:id="rId7"/>
    <p:sldId id="273" r:id="rId8"/>
    <p:sldId id="267" r:id="rId9"/>
    <p:sldId id="262" r:id="rId10"/>
    <p:sldId id="275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A6FFF6-0DAD-437D-98EE-06777A3FFBCB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F2471-835F-4EDD-8697-4AE40814C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F2471-835F-4EDD-8697-4AE40814CE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F2471-835F-4EDD-8697-4AE40814CE0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78CA3-28D0-4926-8F0E-95A39AF0F1C4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D2ABE-0E3C-49A6-A0D2-86A2E048D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1133" t="17812" r="12695" b="718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-214338"/>
            <a:ext cx="7772400" cy="1285884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Florida</a:t>
            </a:r>
            <a:endParaRPr lang="cs-CZ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6000768"/>
            <a:ext cx="86439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Dostupné z:http://cs.wikipedia.org/wiki/Florida#mediaviewer/Soubor:Flag_of_Florida.svg</a:t>
            </a:r>
            <a:endParaRPr lang="cs-CZ" sz="1200" i="1" dirty="0"/>
          </a:p>
        </p:txBody>
      </p:sp>
      <p:pic>
        <p:nvPicPr>
          <p:cNvPr id="15368" name="Picture 8" descr="http://upload.wikimedia.org/wikipedia/commons/thumb/f/f7/Flag_of_Florida.svg/750px-Flag_of_Florid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7143750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7157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údaje: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/>
              <a:t>Poloha: jihozápad USA, sousedí s Alabamou a Georgií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Čtvrtý nejlidnatější stát USA – 18mil.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Pojmenován  „La Florida“ prvním evropským dobyvatelem ze Španělska </a:t>
            </a:r>
            <a:r>
              <a:rPr lang="es-ES" sz="3000" dirty="0" smtClean="0"/>
              <a:t>Juan</a:t>
            </a:r>
            <a:r>
              <a:rPr lang="cs-CZ" sz="3000" dirty="0" err="1" smtClean="0"/>
              <a:t>em</a:t>
            </a:r>
            <a:r>
              <a:rPr lang="es-ES" sz="3000" dirty="0" smtClean="0"/>
              <a:t> Ponce de León v roce 1513</a:t>
            </a:r>
            <a:endParaRPr lang="cs-CZ" sz="3000" dirty="0" smtClean="0"/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Hlavní město – </a:t>
            </a:r>
            <a:r>
              <a:rPr lang="cs-CZ" sz="3000" dirty="0" err="1" smtClean="0"/>
              <a:t>Tallahassee</a:t>
            </a:r>
            <a:endParaRPr lang="cs-CZ" sz="3000" dirty="0" smtClean="0"/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Úřední řeč: angličtina, španělština (20% </a:t>
            </a:r>
            <a:r>
              <a:rPr lang="cs-CZ" sz="3000" dirty="0" err="1" smtClean="0"/>
              <a:t>Hispánci</a:t>
            </a:r>
            <a:r>
              <a:rPr lang="cs-CZ" sz="30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Významné turistické oblasti: Miami, </a:t>
            </a:r>
            <a:r>
              <a:rPr lang="cs-CZ" sz="3000" dirty="0" err="1" smtClean="0"/>
              <a:t>Tampa</a:t>
            </a:r>
            <a:r>
              <a:rPr lang="cs-CZ" sz="3000" dirty="0" smtClean="0"/>
              <a:t>, </a:t>
            </a:r>
            <a:r>
              <a:rPr lang="cs-CZ" sz="3000" dirty="0" err="1" smtClean="0"/>
              <a:t>Orlando</a:t>
            </a:r>
            <a:r>
              <a:rPr lang="cs-CZ" sz="3000" dirty="0" smtClean="0"/>
              <a:t>, </a:t>
            </a:r>
            <a:r>
              <a:rPr lang="cs-CZ" sz="3000" dirty="0" err="1" smtClean="0"/>
              <a:t>Jacksonville</a:t>
            </a:r>
            <a:endParaRPr lang="cs-CZ" sz="3000" dirty="0" smtClean="0"/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Proslulé pláže v  Miami </a:t>
            </a:r>
            <a:r>
              <a:rPr lang="cs-CZ" sz="3000" dirty="0" err="1" smtClean="0"/>
              <a:t>Beach</a:t>
            </a:r>
            <a:r>
              <a:rPr lang="cs-CZ" sz="3000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/>
              <a:t>Bažinaté území v NP </a:t>
            </a:r>
            <a:r>
              <a:rPr lang="cs-CZ" sz="3000" dirty="0" err="1" smtClean="0"/>
              <a:t>Everglades</a:t>
            </a:r>
            <a:r>
              <a:rPr lang="cs-CZ" sz="3000" dirty="0" smtClean="0"/>
              <a:t> s bohatou faunou a florou</a:t>
            </a:r>
          </a:p>
          <a:p>
            <a:pPr>
              <a:buFont typeface="Wingdings" pitchFamily="2" charset="2"/>
              <a:buChar char="§"/>
            </a:pPr>
            <a:endParaRPr lang="cs-CZ" sz="30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7157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park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Everglades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6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5100" dirty="0" smtClean="0"/>
              <a:t>Jižní část Floridy USA</a:t>
            </a:r>
          </a:p>
          <a:p>
            <a:pPr>
              <a:buFont typeface="Courier New" pitchFamily="49" charset="0"/>
              <a:buChar char="o"/>
            </a:pPr>
            <a:r>
              <a:rPr lang="cs-CZ" sz="5100" dirty="0" smtClean="0"/>
              <a:t>Známý pro rozsáhlé mokřiny a specifickou faunu a floru, unikátní ekosystém</a:t>
            </a:r>
          </a:p>
          <a:p>
            <a:pPr>
              <a:buFont typeface="Courier New" pitchFamily="49" charset="0"/>
              <a:buChar char="o"/>
            </a:pPr>
            <a:r>
              <a:rPr lang="cs-CZ" sz="5100" dirty="0" smtClean="0"/>
              <a:t>Zaujímá plochu o rozloze 610 684 hektarů</a:t>
            </a:r>
          </a:p>
          <a:p>
            <a:pPr>
              <a:buFont typeface="Courier New" pitchFamily="49" charset="0"/>
              <a:buChar char="o"/>
            </a:pPr>
            <a:r>
              <a:rPr lang="cs-CZ" sz="5100" dirty="0" smtClean="0"/>
              <a:t>Domovem mnoha živočišných druhů jako aligátoři, krokodýli, pumy, mývali, želvy</a:t>
            </a:r>
            <a:r>
              <a:rPr lang="cs-CZ" sz="5100" dirty="0" smtClean="0"/>
              <a:t>, veverky </a:t>
            </a:r>
            <a:r>
              <a:rPr lang="cs-CZ" sz="5100" dirty="0" smtClean="0"/>
              <a:t>šedé atd.</a:t>
            </a:r>
          </a:p>
          <a:p>
            <a:pPr>
              <a:buFont typeface="Courier New" pitchFamily="49" charset="0"/>
              <a:buChar char="o"/>
            </a:pPr>
            <a:r>
              <a:rPr lang="cs-CZ" sz="5100" dirty="0" smtClean="0"/>
              <a:t>Turistickým lákadlem na projížďku mokřady je vznášedlo – anglicky „</a:t>
            </a:r>
            <a:r>
              <a:rPr lang="cs-CZ" sz="5100" dirty="0" err="1" smtClean="0"/>
              <a:t>airboat</a:t>
            </a:r>
            <a:r>
              <a:rPr lang="cs-CZ" sz="5100" dirty="0" smtClean="0"/>
              <a:t>“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Everglades</a:t>
            </a:r>
            <a:r>
              <a:rPr lang="cs-CZ" dirty="0" smtClean="0"/>
              <a:t> - mokřady</a:t>
            </a:r>
            <a:endParaRPr lang="cs-CZ" dirty="0"/>
          </a:p>
        </p:txBody>
      </p:sp>
      <p:pic>
        <p:nvPicPr>
          <p:cNvPr id="4" name="Zástupný symbol pro obsah 3" descr="florida 1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5" y="1142985"/>
            <a:ext cx="5214974" cy="4000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Zástupný symbol pro obsah 3" descr="florida 13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3571876"/>
            <a:ext cx="4072470" cy="3054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Obyvatelé </a:t>
            </a:r>
            <a:r>
              <a:rPr lang="cs-CZ" dirty="0" err="1" smtClean="0"/>
              <a:t>Everglades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373216"/>
            <a:ext cx="50040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 smtClean="0"/>
              <a:t>Dostupné z: http:http://cs.wikipedia.org/wiki/Everglades_National_Park#mediaviewer/Soubor:Everglades_National_Park_cypress.jpg</a:t>
            </a:r>
            <a:endParaRPr lang="cs-CZ" sz="1000" i="1" dirty="0"/>
          </a:p>
        </p:txBody>
      </p:sp>
      <p:pic>
        <p:nvPicPr>
          <p:cNvPr id="9220" name="Picture 4" descr="http://upload.wikimedia.org/wikipedia/commons/6/68/Everglades_National_Park_cypres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6120680" cy="4104456"/>
          </a:xfrm>
          <a:prstGeom prst="rect">
            <a:avLst/>
          </a:prstGeom>
          <a:noFill/>
        </p:spPr>
      </p:pic>
      <p:pic>
        <p:nvPicPr>
          <p:cNvPr id="9222" name="Picture 6" descr="http://upload.wikimedia.org/wikipedia/commons/7/71/Everglades_Natl_Park_Alligat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56992"/>
            <a:ext cx="3528392" cy="266429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27784" y="6309320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Dostupné z : http://cs.wikipedia.org/wiki/Everglades_National_Park#mediaviewer/Soubor:Everglades_Natl_Park_Alligator.jpg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Miami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027003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Dostupné z: http://cs.wikipedia.org/wiki/Miami#mediaviewer/Soubor:Brickell_Avenue_aerial_20100211.jpg</a:t>
            </a:r>
            <a:endParaRPr lang="cs-CZ" sz="1200" i="1" dirty="0"/>
          </a:p>
        </p:txBody>
      </p:sp>
      <p:pic>
        <p:nvPicPr>
          <p:cNvPr id="7170" name="Picture 2" descr="http://upload.wikimedia.org/wikipedia/commons/thumb/4/44/Brickell_Avenue_aerial_20100211.jpg/640px-Brickell_Avenue_aerial_201002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052736"/>
            <a:ext cx="7200800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florida 2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14612" y="1357298"/>
            <a:ext cx="6072199" cy="52149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01014" cy="79690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Key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– nejjižnější ostrov souostroví Florida </a:t>
            </a:r>
            <a:r>
              <a:rPr lang="cs-CZ" dirty="0" err="1" smtClean="0"/>
              <a:t>Keys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6" name="Zástupný symbol pro obsah 5" descr="florida 29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57158" y="1357298"/>
            <a:ext cx="4947348" cy="41434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939784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Fort</a:t>
            </a:r>
            <a:r>
              <a:rPr lang="cs-CZ" sz="3600" dirty="0" smtClean="0"/>
              <a:t> </a:t>
            </a:r>
            <a:r>
              <a:rPr lang="cs-CZ" sz="3600" dirty="0" err="1" smtClean="0"/>
              <a:t>Lauderdale</a:t>
            </a:r>
            <a:r>
              <a:rPr lang="cs-CZ" sz="3600" dirty="0" smtClean="0"/>
              <a:t> – nazýván „americké </a:t>
            </a:r>
            <a:r>
              <a:rPr lang="cs-CZ" sz="3100" dirty="0" smtClean="0"/>
              <a:t>Benátky“ díky rozsáhlému systému vodních kanálů </a:t>
            </a:r>
            <a:endParaRPr lang="cs-CZ" sz="3100" dirty="0"/>
          </a:p>
        </p:txBody>
      </p:sp>
      <p:pic>
        <p:nvPicPr>
          <p:cNvPr id="5" name="Zástupný symbol pro obsah 3" descr="florida 1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54" y="2071678"/>
            <a:ext cx="4500626" cy="35897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Zástupný symbol pro obsah 3" descr="florida 2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4000505"/>
            <a:ext cx="3929058" cy="2571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Zástupný symbol pro obsah 3" descr="florida 187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642910" y="1428736"/>
            <a:ext cx="3929089" cy="2946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4929190" y="6357958"/>
            <a:ext cx="42148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Obrázky bez uvedeného zdroje : z vlastního archívu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Floridu sužuje častý výskyt tropických cyklón - hurikánů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381328"/>
            <a:ext cx="8208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Dostupné z : http://cs.wikipedia.org/wiki/Tropick%C3%A1_cykl%C3%B3na#mediaviewer/Soubor:Hurricane_Floyd_1999-09-14.jpg</a:t>
            </a:r>
            <a:endParaRPr lang="cs-CZ" sz="1200" i="1" dirty="0"/>
          </a:p>
        </p:txBody>
      </p:sp>
      <p:pic>
        <p:nvPicPr>
          <p:cNvPr id="3074" name="Picture 2" descr="http://upload.wikimedia.org/wikipedia/commons/thumb/e/e4/Hurricane_Floyd_1999-09-14.jpg/800px-Hurricane_Floyd_1999-09-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268760"/>
            <a:ext cx="7475984" cy="4896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Zdroj informací :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800" smtClean="0"/>
              <a:t>http://cs.wikipedia.org/wiki/Florida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184</Words>
  <Application>Microsoft Office PowerPoint</Application>
  <PresentationFormat>Předvádění na obrazovce (4:3)</PresentationFormat>
  <Paragraphs>37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Florida</vt:lpstr>
      <vt:lpstr>Základní údaje:</vt:lpstr>
      <vt:lpstr>Národní park Everglades</vt:lpstr>
      <vt:lpstr>Everglades - mokřady</vt:lpstr>
      <vt:lpstr>Obyvatelé Everglades</vt:lpstr>
      <vt:lpstr>Miami</vt:lpstr>
      <vt:lpstr>Key West – nejjižnější ostrov souostroví Florida Keys  </vt:lpstr>
      <vt:lpstr>Fort Lauderdale – nazýván „americké Benátky“ díky rozsáhlému systému vodních kanálů </vt:lpstr>
      <vt:lpstr>Floridu sužuje častý výskyt tropických cyklón - hurikánů </vt:lpstr>
      <vt:lpstr>Zdroj informací :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Florida</dc:title>
  <dc:subject>ZCR</dc:subject>
  <dc:creator>Irena Jánská </dc:creator>
  <cp:lastModifiedBy>Dum</cp:lastModifiedBy>
  <cp:revision>13</cp:revision>
  <dcterms:created xsi:type="dcterms:W3CDTF">2013-01-13T18:38:01Z</dcterms:created>
  <dcterms:modified xsi:type="dcterms:W3CDTF">2014-07-08T17:17:31Z</dcterms:modified>
</cp:coreProperties>
</file>