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6"/>
  </p:handoutMasterIdLst>
  <p:sldIdLst>
    <p:sldId id="256" r:id="rId2"/>
    <p:sldId id="27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75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71610348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VY_32_INOVACE_2_FYZIKA_01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Historie, dělení, význam fyziky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akademie, Sociální činnost, Veřejnosprávní činnost, 1.–2.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Úvod do učiva fyziky, historický přehled vývoje fyziky, dělení fyziky, její význam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metody zkoumání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Co je fyzika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Význam fyziky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Dělení fyziky  podle metod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Dělení fyziky podle oborů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Metody fyzikálního zkoumání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Historie fyziky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Otázky k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Co je fyzika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Pojem odvozen z řeckého základu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φύσις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physis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): </a:t>
            </a: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příroda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to vědní obor, který zkoumá hmotu, její vlastnosti a chování dějů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základem celé přírody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to přesná (exaktní) věda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Někdy je nazývána přírodní filosofií a patří mezi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přírodní vědy</a:t>
            </a:r>
            <a:endParaRPr lang="cs-CZ" sz="28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Vlastnosti a vztahy popisuje pomocí matematiky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Význam fyziky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základem: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- dalších přírodních věd (chemie, biologie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…)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- aplikovaných oborů (meteorologie,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geologie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…)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- lékařství a fyzioterapie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- techniky (stavebnictví, strojírenství,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elektrotechniky, …)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Neexistovalo by bez ní auto, počítač, vlak, letadlo, telefon, ultrazvuk atd.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546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Dělení fyziky podle metod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Teoretická fyzika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snaží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vyvodit z matematických objevů a experimentálních výsledků obecnější platnost zákonů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Experimentální fyzika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jejím cílem je potvrzení nebo vyvrácení existující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teorie</a:t>
            </a:r>
          </a:p>
          <a:p>
            <a:pPr lvl="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Numerické stimulace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umožňují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udělat si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představu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 důsledcích přírodních zákonů za daných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podmínek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Aplikovaná fyzika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vychází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 potřeb praxe, její rozvoj je motivován potřebami z výroby, lidské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spotřeby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 potřeby ochrany životního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prostředí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Stručné dělení fyziky podle oborů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Mechanika – statika, kinematika, dynamika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Termika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Molekulová fyzika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Elektřina a magnetismus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Optika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Atomová fyzika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Astrofyzika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Aplikovaná fyzika – biofyzika, geofyzika atd.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547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Metody fyzikálního zkoumání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Jde o pozorování a zkoumání přírodních jevů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Pozorování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(observace) 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Pokus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(experiment)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Druhy experimentu: kvalitativní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  kvantitativní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Typy experimentu: demonstrační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frontální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   domácí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70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Historie a současnost fyziky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Počátky fyziky lze hledat ve </a:t>
            </a:r>
            <a:r>
              <a:rPr lang="cs-CZ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starověku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Fyzika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převážně patřila do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filosofie.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Převažující byla úvaha a pozorování.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Osobnosti Aristoteles a Archimédes.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Další vývoj nastal teprve v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renesanci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V Itálii začal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provádět pokusy Galileo Galilei.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Další osobnosti Mikuláš Koperník, Johannes   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Kepler.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Dochází k rozvoji astronomie, mechaniky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a začínají se používat vědecké metody.</a:t>
            </a:r>
          </a:p>
        </p:txBody>
      </p:sp>
    </p:spTree>
    <p:extLst>
      <p:ext uri="{BB962C8B-B14F-4D97-AF65-F5344CB8AC3E}">
        <p14:creationId xmlns:p14="http://schemas.microsoft.com/office/powerpoint/2010/main" xmlns="" val="262179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Významné období je na  konci </a:t>
            </a:r>
            <a:r>
              <a:rPr lang="cs-CZ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17.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století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Osobnosti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Isaac Newton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Alessandro Volta,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Michael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Faraday, Heinrich Rudolf Hertz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další.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Vyslovují se zákony pohybu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– základ mechaniky, zákon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gravitace, studují se elektrické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jevy atd.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77159"/>
            <a:ext cx="2619902" cy="359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67222" y="5817796"/>
            <a:ext cx="268597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200" b="1" dirty="0" smtClean="0"/>
              <a:t>Obr. 1. Isaac Newton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283738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Významné období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nastává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od konce </a:t>
            </a:r>
            <a:r>
              <a:rPr lang="cs-CZ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19. století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kdy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W. C. Roentgen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objevuje „paprsky X“ (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rentgenovské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záření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), o rok později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A. H. Becquerel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objevuje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radioaktivitu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o další rok později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manželé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Sklodowští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studují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rádium. Vzniká tak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jaderná fyzika.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4026024" cy="2949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35696" y="6101064"/>
            <a:ext cx="24482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200" b="1" dirty="0" smtClean="0"/>
              <a:t>Obr. 2 </a:t>
            </a:r>
            <a:r>
              <a:rPr lang="cs-CZ" sz="1200" b="1" dirty="0" err="1" smtClean="0"/>
              <a:t>Pierre</a:t>
            </a:r>
            <a:r>
              <a:rPr lang="cs-CZ" sz="1200" b="1" dirty="0" smtClean="0"/>
              <a:t> a Marie Curie</a:t>
            </a:r>
          </a:p>
        </p:txBody>
      </p:sp>
    </p:spTree>
    <p:extLst>
      <p:ext uri="{BB962C8B-B14F-4D97-AF65-F5344CB8AC3E}">
        <p14:creationId xmlns:p14="http://schemas.microsoft.com/office/powerpoint/2010/main" xmlns="" val="187754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Začátkem </a:t>
            </a:r>
            <a:r>
              <a:rPr lang="cs-CZ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20. století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zveřejňuje A. Einstein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speciální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teorii relativity. Vzniká teorie kvantové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mechaniky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dochází k popisu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elektromagnetismu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druhé polovině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20. století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byla vysvětlena existence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mnoha elementárních částic.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Rozvíjela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také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kosmologie.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pomezí fyziky,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matematiky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počítačové vědy </a:t>
            </a:r>
            <a:r>
              <a:rPr lang="cs-CZ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 70.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let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20. století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vznikl nový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směr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poznání, nazývaný teorie chaosu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4539" y="1916832"/>
            <a:ext cx="2633137" cy="3428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444208" y="5517232"/>
            <a:ext cx="19442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1200" b="1" dirty="0" smtClean="0"/>
              <a:t>Obr. 3 Albert Einstein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xmlns="" val="393340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184576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 </a:t>
            </a:r>
            <a:r>
              <a:rPr lang="cs-CZ" sz="28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současné době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vznikají tzv. teorie všeho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nebo teorie strun.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Velké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úsilí se v současnosti věnuje nalezení 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Higgsova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bosonu.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Řeší se problémy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kosmologii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astrofyzice.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Fyzika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podle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některých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kritiků dostává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blízkosti filosofie.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996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>
                <a:latin typeface="Arial" charset="0"/>
                <a:cs typeface="Arial" charset="0"/>
              </a:rPr>
              <a:t>Čím se zabývá fyzika?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Jaká je fyzika věda?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Jaký je význam fyziky?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Jak dělíme fyziku podle metod? 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Vyjmenujte alespoň pět oborů fyziky a stručně je </a:t>
            </a:r>
          </a:p>
          <a:p>
            <a:pPr marL="0" indent="0">
              <a:buNone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charakterizujte.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Jaké znáte metody zkoumání ve fyzice?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Stručně popište historii vývoje fyziky.</a:t>
            </a: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</a:t>
            </a:r>
            <a:r>
              <a:rPr lang="cs-CZ" sz="24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otázky najdete </a:t>
            </a: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v prezentaci.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Font typeface="Arial" charset="0"/>
              <a:buNone/>
              <a:defRPr/>
            </a:pPr>
            <a:r>
              <a:rPr lang="cs-CZ" sz="1400" dirty="0">
                <a:latin typeface="Arial" charset="0"/>
              </a:rPr>
              <a:t>O</a:t>
            </a:r>
            <a:r>
              <a:rPr lang="cs-CZ" sz="1400" dirty="0" smtClean="0">
                <a:latin typeface="Arial" charset="0"/>
              </a:rPr>
              <a:t>brázky: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Obr. </a:t>
            </a:r>
            <a:r>
              <a:rPr lang="cs-CZ" sz="1400" dirty="0">
                <a:latin typeface="Arial" charset="0"/>
              </a:rPr>
              <a:t>1 http://</a:t>
            </a:r>
            <a:r>
              <a:rPr lang="cs-CZ" sz="1400" dirty="0" smtClean="0">
                <a:latin typeface="Arial" charset="0"/>
              </a:rPr>
              <a:t>cs.wikipedia.org/wiki/Soubor:GodfreyKneller-IsaacNewton-1689.jpg,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Obr. </a:t>
            </a:r>
            <a:r>
              <a:rPr lang="cs-CZ" sz="1400" dirty="0">
                <a:latin typeface="Arial" charset="0"/>
              </a:rPr>
              <a:t>2 http://</a:t>
            </a:r>
            <a:r>
              <a:rPr lang="cs-CZ" sz="1400" dirty="0" smtClean="0">
                <a:latin typeface="Arial" charset="0"/>
              </a:rPr>
              <a:t>cs.wikipedia.org/wiki/</a:t>
            </a:r>
            <a:r>
              <a:rPr lang="cs-CZ" sz="1400" dirty="0" err="1" smtClean="0">
                <a:latin typeface="Arial" charset="0"/>
              </a:rPr>
              <a:t>Soubor:Pierre_and_Marie_Curie.jpg</a:t>
            </a:r>
            <a:r>
              <a:rPr lang="cs-CZ" sz="1400" dirty="0" smtClean="0">
                <a:latin typeface="Arial" charset="0"/>
              </a:rPr>
              <a:t>, 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Obr. </a:t>
            </a:r>
            <a:r>
              <a:rPr lang="cs-CZ" sz="1400" dirty="0">
                <a:latin typeface="Arial" charset="0"/>
              </a:rPr>
              <a:t>3 http://</a:t>
            </a:r>
            <a:r>
              <a:rPr lang="cs-CZ" sz="1400" dirty="0" smtClean="0">
                <a:latin typeface="Arial" charset="0"/>
              </a:rPr>
              <a:t>cs.wikipedia.org/wiki/</a:t>
            </a:r>
            <a:r>
              <a:rPr lang="cs-CZ" sz="1400" dirty="0" err="1" smtClean="0">
                <a:latin typeface="Arial" charset="0"/>
              </a:rPr>
              <a:t>Soubor:Albert_Einstein_Head.jpg</a:t>
            </a:r>
            <a:r>
              <a:rPr lang="cs-CZ" sz="1400" dirty="0" smtClean="0">
                <a:latin typeface="Arial" charset="0"/>
              </a:rPr>
              <a:t>,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1. </a:t>
            </a: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cs.wikipedia.org/wiki/Fyzika#Historie_fyziky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2. I.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  <a:r>
              <a:rPr lang="cs-CZ" sz="1400" dirty="0">
                <a:latin typeface="Arial" charset="0"/>
              </a:rPr>
              <a:t>.</a:t>
            </a: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Lubomíra Moravcová                                             </a:t>
            </a:r>
          </a:p>
          <a:p>
            <a:pPr marL="609600" lvl="0" indent="-609600">
              <a:buNone/>
              <a:defRPr/>
            </a:pPr>
            <a:r>
              <a:rPr lang="cs-CZ" sz="1400" dirty="0" smtClean="0">
                <a:latin typeface="Arial" charset="0"/>
              </a:rPr>
              <a:t>Název díla: </a:t>
            </a:r>
            <a:r>
              <a:rPr lang="cs-CZ" sz="1400" dirty="0">
                <a:latin typeface="Arial" charset="0"/>
                <a:cs typeface="Arial" charset="0"/>
              </a:rPr>
              <a:t>Historie, dělení, význam </a:t>
            </a:r>
            <a:r>
              <a:rPr lang="cs-CZ" sz="1400" dirty="0" smtClean="0">
                <a:latin typeface="Arial" charset="0"/>
                <a:cs typeface="Arial" charset="0"/>
              </a:rPr>
              <a:t>fyziky</a:t>
            </a:r>
            <a:endParaRPr lang="cs-CZ" sz="1400" dirty="0" smtClean="0">
              <a:latin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Datum vzniku: srpen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1182</TotalTime>
  <Words>775</Words>
  <Application>Microsoft Office PowerPoint</Application>
  <PresentationFormat>Předvádění na obrazovce (4:3)</PresentationFormat>
  <Paragraphs>137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Obchodní akademie, Střední odborná škola  a Jazyková škola s právem státní jazykové zkoušky,  Hradec Králové</vt:lpstr>
      <vt:lpstr>Obsah prezentace</vt:lpstr>
      <vt:lpstr>Co je fyzika</vt:lpstr>
      <vt:lpstr>Význam fyziky</vt:lpstr>
      <vt:lpstr>Dělení fyziky podle metod</vt:lpstr>
      <vt:lpstr>Stručné dělení fyziky podle oborů</vt:lpstr>
      <vt:lpstr>Metody fyzikálního zkoumání</vt:lpstr>
      <vt:lpstr>Historie a současnost fyziky</vt:lpstr>
      <vt:lpstr>Snímek 9</vt:lpstr>
      <vt:lpstr>Snímek 10</vt:lpstr>
      <vt:lpstr>Snímek 11</vt:lpstr>
      <vt:lpstr>Snímek 12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101</cp:revision>
  <dcterms:created xsi:type="dcterms:W3CDTF">2012-11-30T22:17:21Z</dcterms:created>
  <dcterms:modified xsi:type="dcterms:W3CDTF">2014-01-03T08:55:14Z</dcterms:modified>
</cp:coreProperties>
</file>