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B68B4-1D82-407C-90DD-D1871FC8AD3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E38-DE4A-4670-B9CB-94E0BB1CB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012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B68B4-1D82-407C-90DD-D1871FC8AD3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E38-DE4A-4670-B9CB-94E0BB1CB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593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B68B4-1D82-407C-90DD-D1871FC8AD3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E38-DE4A-4670-B9CB-94E0BB1CB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17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B68B4-1D82-407C-90DD-D1871FC8AD3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E38-DE4A-4670-B9CB-94E0BB1CB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4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B68B4-1D82-407C-90DD-D1871FC8AD3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E38-DE4A-4670-B9CB-94E0BB1CB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155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B68B4-1D82-407C-90DD-D1871FC8AD3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E38-DE4A-4670-B9CB-94E0BB1CB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536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B68B4-1D82-407C-90DD-D1871FC8AD3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E38-DE4A-4670-B9CB-94E0BB1CB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971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B68B4-1D82-407C-90DD-D1871FC8AD3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E38-DE4A-4670-B9CB-94E0BB1CB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027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B68B4-1D82-407C-90DD-D1871FC8AD3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E38-DE4A-4670-B9CB-94E0BB1CB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55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B68B4-1D82-407C-90DD-D1871FC8AD3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E38-DE4A-4670-B9CB-94E0BB1CB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97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B68B4-1D82-407C-90DD-D1871FC8AD3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3BE38-DE4A-4670-B9CB-94E0BB1CB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545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EB68B4-1D82-407C-90DD-D1871FC8AD31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93BE38-DE4A-4670-B9CB-94E0BB1CB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313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3" name="camera.wav"/>
          </p:stSnd>
        </p:sndAc>
      </p:transition>
    </mc:Choice>
    <mc:Fallback xmlns="">
      <p:transition spd="slow">
        <p:fade/>
        <p:sndAc>
          <p:stSnd>
            <p:snd r:embed="rId14" name="camera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VY_32_INOVACE_11_MĚSÍCE V ROCE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36106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MĚSÍCE V ROCE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ročník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Prvouka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Milena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Hoduláková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5747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  <a:solidFill>
            <a:schemeClr val="accent6"/>
          </a:solidFill>
          <a:ln w="76200">
            <a:solidFill>
              <a:schemeClr val="accent2"/>
            </a:solidFill>
          </a:ln>
        </p:spPr>
        <p:txBody>
          <a:bodyPr/>
          <a:lstStyle/>
          <a:p>
            <a:r>
              <a:rPr lang="cs-CZ" b="1" dirty="0" smtClean="0"/>
              <a:t>Měsíce v roce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060848"/>
            <a:ext cx="6264696" cy="4680520"/>
          </a:xfrm>
          <a:solidFill>
            <a:srgbClr val="92D050"/>
          </a:solidFill>
          <a:ln w="76200"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LEDEN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ÚNOR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BŘEZEN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DUBEN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KVĚTEN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ČERVEN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ČERVENEC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SRPEN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ZÁŘÍ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ŘÍJEN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LISTOPAD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PROSINEC</a:t>
            </a:r>
          </a:p>
        </p:txBody>
      </p:sp>
    </p:spTree>
    <p:extLst>
      <p:ext uri="{BB962C8B-B14F-4D97-AF65-F5344CB8AC3E}">
        <p14:creationId xmlns:p14="http://schemas.microsoft.com/office/powerpoint/2010/main" val="1495794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 w="762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Roční období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smtClean="0">
                <a:solidFill>
                  <a:srgbClr val="92D050"/>
                </a:solidFill>
              </a:rPr>
              <a:t>JARO</a:t>
            </a:r>
          </a:p>
          <a:p>
            <a:pPr marL="0" indent="0">
              <a:buNone/>
            </a:pPr>
            <a:endParaRPr lang="cs-CZ" b="1" u="sng" dirty="0" smtClean="0">
              <a:solidFill>
                <a:srgbClr val="92D050"/>
              </a:solidFill>
            </a:endParaRPr>
          </a:p>
          <a:p>
            <a:r>
              <a:rPr lang="cs-CZ" b="1" u="sng" dirty="0" smtClean="0">
                <a:solidFill>
                  <a:srgbClr val="FF0000"/>
                </a:solidFill>
              </a:rPr>
              <a:t>LÉTO</a:t>
            </a:r>
          </a:p>
          <a:p>
            <a:endParaRPr lang="cs-CZ" b="1" u="sng" dirty="0" smtClean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rgbClr val="FFC000"/>
                </a:solidFill>
              </a:rPr>
              <a:t>PODZIM</a:t>
            </a:r>
          </a:p>
          <a:p>
            <a:endParaRPr lang="cs-CZ" b="1" u="sng" dirty="0" smtClean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rgbClr val="002060"/>
                </a:solidFill>
              </a:rPr>
              <a:t>ZIMA</a:t>
            </a:r>
            <a:endParaRPr lang="cs-CZ" b="1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308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 w="762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JARNÍ MĚSÍCE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BŘEZEN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DUBEN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KVĚTEN</a:t>
            </a: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Jaro začíná 21</a:t>
            </a:r>
            <a:r>
              <a:rPr lang="cs-CZ" b="1" dirty="0" smtClean="0">
                <a:solidFill>
                  <a:srgbClr val="00B050"/>
                </a:solidFill>
              </a:rPr>
              <a:t>. března</a:t>
            </a:r>
            <a:r>
              <a:rPr lang="cs-CZ" b="1" dirty="0" smtClean="0">
                <a:solidFill>
                  <a:srgbClr val="00B050"/>
                </a:solidFill>
              </a:rPr>
              <a:t>. 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Dny jsou delší a noci kratší.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Probouzí se příroda.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Slavíme Velikonoce.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361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  <a:solidFill>
            <a:schemeClr val="accent6"/>
          </a:solidFill>
          <a:ln w="762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LETNÍ MĚSÍCE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. ČERVEN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. ČERVENEC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. SRPEN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Končí školní rok.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Začínají prázdniny.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Zraje úroda.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9649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PODZIMNÍ MĚSÍCE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ZÁŘÍ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ŘÍJEN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LISTOPAD</a:t>
            </a:r>
          </a:p>
          <a:p>
            <a:endParaRPr lang="cs-CZ" b="1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Začíná školní rok.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Zvířata se chystají na zimu.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Sklízíme úrodu.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Dny se zkracují, noci prodlužují.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154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 w="762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ZIMNÍ MĚSÍCE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PROSINEC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LEDEN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ÚNOR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2060"/>
                </a:solidFill>
              </a:rPr>
              <a:t>Nastává nejkratší den a nejdelší noc.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Slavíme Vánoce.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Sportujeme.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Dny se začínají prodlužovat.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3489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</TotalTime>
  <Words>157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Měsíce v roce</vt:lpstr>
      <vt:lpstr>Roční období</vt:lpstr>
      <vt:lpstr>JARNÍ MĚSÍCE</vt:lpstr>
      <vt:lpstr>LETNÍ MĚSÍCE</vt:lpstr>
      <vt:lpstr>PODZIMNÍ MĚSÍCE</vt:lpstr>
      <vt:lpstr>ZIMNÍ MĚSÍCE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Měsíce v roce</dc:title>
  <dc:creator>uživatel</dc:creator>
  <cp:lastModifiedBy>Učitel</cp:lastModifiedBy>
  <cp:revision>25</cp:revision>
  <dcterms:created xsi:type="dcterms:W3CDTF">2011-03-01T17:11:20Z</dcterms:created>
  <dcterms:modified xsi:type="dcterms:W3CDTF">2012-04-08T21:40:36Z</dcterms:modified>
</cp:coreProperties>
</file>