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6" r:id="rId3"/>
    <p:sldId id="277" r:id="rId4"/>
    <p:sldId id="278" r:id="rId5"/>
    <p:sldId id="279" r:id="rId6"/>
    <p:sldId id="275" r:id="rId7"/>
    <p:sldId id="27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7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DD24B-D939-4CC9-BD30-0A1CA02774F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E74BD-9B6F-4127-B571-93553CDCBA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3134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4E74BD-9B6F-4127-B571-93553CDCBA7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604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78266331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Zdeněk Šmíd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Elektrický náboj, Coulombův zákon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Stručný přehled, elektrický náboj,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coulombův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zákon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08912" cy="3528392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Pojem elektrický náboj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Vznik elektrického náboje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Coulombův zákon</a:t>
            </a: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Elektrický náboj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2404864"/>
          </a:xfrm>
        </p:spPr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lastnost částic, díky které na sebe mohou tělesa (částice) působit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ůležitý při vzniku elektrického pole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načení skalární veličiny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jednotka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coulomb</a:t>
            </a:r>
            <a:r>
              <a:rPr lang="en-US" sz="2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kulomb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– značka C</a:t>
            </a:r>
            <a:endParaRPr lang="cs-CZ" sz="28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Vznik elektrického náboje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ření tyče z umělé hmoty liščím ohonem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povrchu tyče vznik elektrického náboje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ůkaz – přitahování drobných papírků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elikost elektrického náboje je celistvý součin elementárního elektrického náboje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lementární elektrický náboj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6412274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1069" name="Rovnice" r:id="rId3" imgW="114120" imgH="215640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88268978"/>
              </p:ext>
            </p:extLst>
          </p:nvPr>
        </p:nvGraphicFramePr>
        <p:xfrm>
          <a:off x="5451475" y="3924300"/>
          <a:ext cx="2751138" cy="571500"/>
        </p:xfrm>
        <a:graphic>
          <a:graphicData uri="http://schemas.openxmlformats.org/presentationml/2006/ole">
            <p:oleObj spid="_x0000_s1070" name="Rovnice" r:id="rId4" imgW="1091880" imgH="2286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57546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Coulombův zákon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Velikost síly, kterou na sebe působí dva nehybné bodové náboje nebo nabité kuličky, je přímo úměrná absolutním hodnotám obou nábojů     ,     a nepřímo úměrná druhé mocnině vzdáleností mezi nimi.   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228406660"/>
              </p:ext>
            </p:extLst>
          </p:nvPr>
        </p:nvGraphicFramePr>
        <p:xfrm>
          <a:off x="7452320" y="2420888"/>
          <a:ext cx="432048" cy="524629"/>
        </p:xfrm>
        <a:graphic>
          <a:graphicData uri="http://schemas.openxmlformats.org/presentationml/2006/ole">
            <p:oleObj spid="_x0000_s3081" name="Rovnice" r:id="rId3" imgW="177480" imgH="2156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37330988"/>
              </p:ext>
            </p:extLst>
          </p:nvPr>
        </p:nvGraphicFramePr>
        <p:xfrm>
          <a:off x="7884368" y="2420888"/>
          <a:ext cx="504056" cy="535560"/>
        </p:xfrm>
        <a:graphic>
          <a:graphicData uri="http://schemas.openxmlformats.org/presentationml/2006/ole">
            <p:oleObj spid="_x0000_s3082" name="Rovnice" r:id="rId4" imgW="203040" imgH="2156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01257244"/>
              </p:ext>
            </p:extLst>
          </p:nvPr>
        </p:nvGraphicFramePr>
        <p:xfrm>
          <a:off x="7956376" y="2996952"/>
          <a:ext cx="324036" cy="360040"/>
        </p:xfrm>
        <a:graphic>
          <a:graphicData uri="http://schemas.openxmlformats.org/presentationml/2006/ole">
            <p:oleObj spid="_x0000_s3083" name="Rovnice" r:id="rId5" imgW="114120" imgH="12672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706249494"/>
              </p:ext>
            </p:extLst>
          </p:nvPr>
        </p:nvGraphicFramePr>
        <p:xfrm>
          <a:off x="2987824" y="3717032"/>
          <a:ext cx="2088232" cy="842620"/>
        </p:xfrm>
        <a:graphic>
          <a:graphicData uri="http://schemas.openxmlformats.org/presentationml/2006/ole">
            <p:oleObj spid="_x0000_s3084" name="Rovnice" r:id="rId6" imgW="723600" imgH="29196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33642190"/>
              </p:ext>
            </p:extLst>
          </p:nvPr>
        </p:nvGraphicFramePr>
        <p:xfrm>
          <a:off x="3059832" y="4653136"/>
          <a:ext cx="3416380" cy="504056"/>
        </p:xfrm>
        <a:graphic>
          <a:graphicData uri="http://schemas.openxmlformats.org/presentationml/2006/ole">
            <p:oleObj spid="_x0000_s3085" name="Rovnice" r:id="rId7" imgW="1549080" imgH="2286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/>
              <a:t>Jak </a:t>
            </a:r>
            <a:r>
              <a:rPr lang="cs-CZ" sz="2400" dirty="0"/>
              <a:t>značíme elektrický </a:t>
            </a:r>
            <a:r>
              <a:rPr lang="cs-CZ" sz="2400" dirty="0" smtClean="0"/>
              <a:t>náboj? </a:t>
            </a:r>
          </a:p>
          <a:p>
            <a:r>
              <a:rPr lang="cs-CZ" sz="2400" dirty="0" smtClean="0"/>
              <a:t>Jakou jednotku má elektrický náboj?</a:t>
            </a:r>
          </a:p>
          <a:p>
            <a:r>
              <a:rPr lang="cs-CZ" sz="2400" dirty="0" smtClean="0"/>
              <a:t>Příklady vzniku elektrického náboje.</a:t>
            </a:r>
          </a:p>
          <a:p>
            <a:r>
              <a:rPr lang="cs-CZ" sz="2400" dirty="0" err="1" smtClean="0"/>
              <a:t>Coubombův</a:t>
            </a:r>
            <a:r>
              <a:rPr lang="cs-CZ" sz="2400" dirty="0" smtClean="0"/>
              <a:t> zákon.</a:t>
            </a:r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>
              <a:buNone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</a:t>
            </a:r>
            <a:r>
              <a:rPr lang="cs-CZ" sz="1400" dirty="0" err="1" smtClean="0">
                <a:latin typeface="Arial" charset="0"/>
              </a:rPr>
              <a:t>Elektrický_náboj</a:t>
            </a:r>
            <a:endParaRPr lang="cs-CZ" sz="1400" dirty="0" smtClean="0"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cs-CZ" sz="1400" smtClean="0">
                <a:latin typeface="Arial" charset="0"/>
              </a:rPr>
              <a:t>I</a:t>
            </a:r>
            <a:r>
              <a:rPr lang="cs-CZ" sz="1400" dirty="0" smtClean="0">
                <a:latin typeface="Arial" charset="0"/>
              </a:rPr>
              <a:t>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Zdeněk Šmíd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charset="0"/>
              </a:rPr>
              <a:t>Název díla: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Elektrický náboj, Coulombův zákon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Datum vzniku: listopad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1437</TotalTime>
  <Words>267</Words>
  <Application>Microsoft Office PowerPoint</Application>
  <PresentationFormat>Předvádění na obrazovce (4:3)</PresentationFormat>
  <Paragraphs>51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sady Office</vt:lpstr>
      <vt:lpstr>Rovnice</vt:lpstr>
      <vt:lpstr>Editor rovnic 3.0</vt:lpstr>
      <vt:lpstr>Obchodní akademie, Střední odborná škola  a Jazyková škola s právem státní jazykové zkoušky,  Hradec Králové</vt:lpstr>
      <vt:lpstr>Obsah prezentace</vt:lpstr>
      <vt:lpstr>Elektrický náboj</vt:lpstr>
      <vt:lpstr>Vznik elektrického náboje</vt:lpstr>
      <vt:lpstr>Coulombův zákon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133</cp:revision>
  <dcterms:created xsi:type="dcterms:W3CDTF">2012-11-30T22:17:21Z</dcterms:created>
  <dcterms:modified xsi:type="dcterms:W3CDTF">2014-05-23T20:17:57Z</dcterms:modified>
</cp:coreProperties>
</file>