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7358912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647007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0902333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0435685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7273455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3344782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78229346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5813890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5054707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1344152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4213169"/>
      </p:ext>
    </p:extLst>
  </p:cSld>
  <p:clrMapOvr>
    <a:masterClrMapping/>
  </p:clrMapOvr>
  <p:transition spd="slow">
    <p:wheel spokes="1"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C6E4-F20D-4E65-A774-EC3100B87257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703CCD-F279-49C4-B98D-EB550AC8C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754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NUL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VY_32_INOVACE_13_DEN A NOC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0369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DEN A NOC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817015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DEN A NOC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DEN SE STŘÍDÁ S NOCÍ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UPLYNE 24 HODIN</a:t>
            </a:r>
          </a:p>
          <a:p>
            <a:endParaRPr lang="cs-CZ" dirty="0"/>
          </a:p>
          <a:p>
            <a:r>
              <a:rPr lang="cs-CZ" b="1" dirty="0" smtClean="0"/>
              <a:t>JAKÉ JSOU ČÁSTI DNE?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RÁNO			DOPOLEDNE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POLEDNE		ODPOLEDNE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VEČER			NOC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72723936"/>
      </p:ext>
    </p:extLst>
  </p:cSld>
  <p:clrMapOvr>
    <a:masterClrMapping/>
  </p:clrMapOvr>
  <p:transition spd="slow">
    <p:wheel spokes="1"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REŽIM  DNE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3600" b="1" dirty="0" smtClean="0"/>
              <a:t>CO DĚLÁŠ BĚHEM DNE?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RÁNO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DOPOLEDNE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 POLEDNE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ODPOLEDNE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VEČER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 NOCI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62998707"/>
      </p:ext>
    </p:extLst>
  </p:cSld>
  <p:clrMapOvr>
    <a:masterClrMapping/>
  </p:clrMapOvr>
  <p:transition spd="slow">
    <p:wheel spokes="1"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MĚŘENÍ ČASU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ČAS MĚŘÍME NA HODINY</a:t>
            </a:r>
            <a:endParaRPr lang="cs-CZ" b="1" dirty="0" smtClean="0">
              <a:solidFill>
                <a:srgbClr val="92D050"/>
              </a:solidFill>
            </a:endParaRPr>
          </a:p>
          <a:p>
            <a:r>
              <a:rPr lang="cs-CZ" b="1" dirty="0" smtClean="0">
                <a:solidFill>
                  <a:srgbClr val="92D050"/>
                </a:solidFill>
              </a:rPr>
              <a:t>HODINA MÁ 60 MINUT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KAŽDÁ MINUTA MÁ 60 SEKUND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JAKÉ DRUHY HODIN ZNÁŠ?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1011212"/>
      </p:ext>
    </p:extLst>
  </p:cSld>
  <p:clrMapOvr>
    <a:masterClrMapping/>
  </p:clrMapOvr>
  <p:transition spd="slow">
    <p:wheel spokes="1"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ČAS STÁLE BĚŽÍ……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MINULOST</a:t>
            </a:r>
          </a:p>
          <a:p>
            <a:r>
              <a:rPr lang="cs-CZ" dirty="0" smtClean="0"/>
              <a:t>VYPRÁVÍME A VZPOMÍNÁME, CO JSME UŽ DĚLALI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PŘÍTOMNOST</a:t>
            </a:r>
          </a:p>
          <a:p>
            <a:r>
              <a:rPr lang="cs-CZ" dirty="0" smtClean="0"/>
              <a:t>ŽIJEME V 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BUDOUCNOST</a:t>
            </a:r>
          </a:p>
          <a:p>
            <a:r>
              <a:rPr lang="cs-CZ" dirty="0" smtClean="0"/>
              <a:t>TĚŠÍME SE NA NI, PLÁNUJEME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3305611"/>
      </p:ext>
    </p:extLst>
  </p:cSld>
  <p:clrMapOvr>
    <a:masterClrMapping/>
  </p:clrMapOvr>
  <p:transition spd="slow">
    <p:wheel spokes="1"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72</TotalTime>
  <Words>121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DEN A NOC</vt:lpstr>
      <vt:lpstr>REŽIM  DNE</vt:lpstr>
      <vt:lpstr>MĚŘENÍ ČASU</vt:lpstr>
      <vt:lpstr>ČAS STÁLE BĚŽÍ……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DEN A NOC</dc:title>
  <dc:creator>uživatel</dc:creator>
  <cp:lastModifiedBy>Poláškovi</cp:lastModifiedBy>
  <cp:revision>12</cp:revision>
  <dcterms:created xsi:type="dcterms:W3CDTF">2011-03-09T17:19:25Z</dcterms:created>
  <dcterms:modified xsi:type="dcterms:W3CDTF">2011-10-02T13:44:48Z</dcterms:modified>
</cp:coreProperties>
</file>