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1D0C96D-1376-4E94-AFD4-85A49E8D72F2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D4BF369-F0E2-4E91-B175-820FF911AE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360travel.cz/fulnek-kostel-sv-josefa-kapucinsky-klaster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ramio.com/photo/26662561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panoramio.com/photo/4760957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ulnek_castle.jpg" TargetMode="External"/><Relationship Id="rId2" Type="http://schemas.openxmlformats.org/officeDocument/2006/relationships/hyperlink" Target="http://cs.wikipedia.org/wiki/Soubor:Fulnek_radnic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Fulnek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blízké město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Jitka Polášková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VY_32_INOVACE_17_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Fulnek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blízké město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Hlásky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 – 4.ročník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Jitka Polášková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53136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44864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organizace,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IČ: 72184322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</p:cSld>
  <p:clrMapOvr>
    <a:masterClrMapping/>
  </p:clrMapOvr>
  <p:transition advTm="17000"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800px-Fulnek_castl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3882008" cy="2911506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Fulnecký zámek</a:t>
            </a:r>
            <a:endParaRPr lang="cs-CZ" dirty="0"/>
          </a:p>
        </p:txBody>
      </p:sp>
      <p:pic>
        <p:nvPicPr>
          <p:cNvPr id="5" name="Obrázek 4" descr="126534-top_foto2-mqhkg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3140968"/>
            <a:ext cx="5040560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64319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Radnice na náměstí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J. A. Komenského</a:t>
            </a:r>
            <a:endParaRPr lang="cs-CZ" dirty="0"/>
          </a:p>
        </p:txBody>
      </p:sp>
      <p:pic>
        <p:nvPicPr>
          <p:cNvPr id="3" name="Obrázek 2" descr="Fulnek_radnic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97000" y="1628800"/>
            <a:ext cx="6350000" cy="4673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Památník J</a:t>
            </a:r>
            <a:r>
              <a:rPr lang="cs-CZ" dirty="0" smtClean="0"/>
              <a:t>. A. Komenského</a:t>
            </a:r>
            <a:endParaRPr lang="cs-CZ" dirty="0"/>
          </a:p>
        </p:txBody>
      </p:sp>
      <p:pic>
        <p:nvPicPr>
          <p:cNvPr id="3" name="Obrázek 2" descr="jakfulnek01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5683" y="1772816"/>
            <a:ext cx="5712634" cy="42844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Kostel sv. Josefa</a:t>
            </a:r>
            <a:endParaRPr lang="cs-CZ" dirty="0"/>
          </a:p>
        </p:txBody>
      </p:sp>
      <p:pic>
        <p:nvPicPr>
          <p:cNvPr id="3" name="Obrázek 2" descr="kapucin01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32000" y="1524000"/>
            <a:ext cx="5080000" cy="3810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195736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http://www.360travel.cz/</a:t>
            </a:r>
            <a:r>
              <a:rPr lang="cs-CZ" dirty="0" err="1" smtClean="0">
                <a:hlinkClick r:id="rId3"/>
              </a:rPr>
              <a:t>fulnek</a:t>
            </a:r>
            <a:r>
              <a:rPr lang="cs-CZ" dirty="0" smtClean="0">
                <a:hlinkClick r:id="rId3"/>
              </a:rPr>
              <a:t>-kostel-</a:t>
            </a:r>
            <a:r>
              <a:rPr lang="cs-CZ" dirty="0" err="1" smtClean="0">
                <a:hlinkClick r:id="rId3"/>
              </a:rPr>
              <a:t>sv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josefa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kapucinsky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klaster.html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Sloup Nejsvětější Trojice</a:t>
            </a:r>
            <a:endParaRPr lang="cs-CZ" dirty="0"/>
          </a:p>
        </p:txBody>
      </p:sp>
      <p:pic>
        <p:nvPicPr>
          <p:cNvPr id="1028" name="Picture 4" descr="http://www.e-cesko.cz/userdata/zarizeni/2/sloup-trojice-fulnek-zoom-d47m.jpg"/>
          <p:cNvPicPr>
            <a:picLocks noChangeAspect="1" noChangeArrowheads="1"/>
          </p:cNvPicPr>
          <p:nvPr/>
        </p:nvPicPr>
        <p:blipFill>
          <a:blip r:embed="rId2" cstate="print"/>
          <a:srcRect b="3125"/>
          <a:stretch>
            <a:fillRect/>
          </a:stretch>
        </p:blipFill>
        <p:spPr bwMode="auto">
          <a:xfrm>
            <a:off x="2146468" y="1844824"/>
            <a:ext cx="4851064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Knurrův</a:t>
            </a:r>
            <a:r>
              <a:rPr lang="cs-CZ" dirty="0" smtClean="0"/>
              <a:t> palác</a:t>
            </a:r>
            <a:endParaRPr lang="cs-CZ" dirty="0"/>
          </a:p>
        </p:txBody>
      </p:sp>
      <p:pic>
        <p:nvPicPr>
          <p:cNvPr id="3" name="Obrázek 2" descr="26662559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14937" y="1772816"/>
            <a:ext cx="5514126" cy="367240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313209" y="5733256"/>
            <a:ext cx="4517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panoramio.com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photo</a:t>
            </a:r>
            <a:r>
              <a:rPr lang="cs-CZ" dirty="0" smtClean="0">
                <a:hlinkClick r:id="rId3"/>
              </a:rPr>
              <a:t>/26662561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Rochova</a:t>
            </a:r>
            <a:r>
              <a:rPr lang="cs-CZ" dirty="0" smtClean="0"/>
              <a:t> kaple, Žákovský háj</a:t>
            </a:r>
            <a:endParaRPr lang="cs-CZ" dirty="0"/>
          </a:p>
        </p:txBody>
      </p:sp>
      <p:pic>
        <p:nvPicPr>
          <p:cNvPr id="3" name="Obrázek 2" descr="15_234n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772816"/>
            <a:ext cx="2976331" cy="2232248"/>
          </a:xfrm>
          <a:prstGeom prst="rect">
            <a:avLst/>
          </a:prstGeom>
        </p:spPr>
      </p:pic>
      <p:pic>
        <p:nvPicPr>
          <p:cNvPr id="4" name="Obrázek 3" descr="th_f_normalFile18--zakovsky-haj-1[1].jpg"/>
          <p:cNvPicPr>
            <a:picLocks noChangeAspect="1"/>
          </p:cNvPicPr>
          <p:nvPr/>
        </p:nvPicPr>
        <p:blipFill>
          <a:blip r:embed="rId3" cstate="print"/>
          <a:srcRect l="10752"/>
          <a:stretch>
            <a:fillRect/>
          </a:stretch>
        </p:blipFill>
        <p:spPr>
          <a:xfrm>
            <a:off x="5148064" y="1844824"/>
            <a:ext cx="2988333" cy="223224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051720" y="4725144"/>
            <a:ext cx="4517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panoramio.com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photo</a:t>
            </a:r>
            <a:r>
              <a:rPr lang="cs-CZ" dirty="0" smtClean="0">
                <a:hlinkClick r:id="rId4"/>
              </a:rPr>
              <a:t>/47609578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332656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endParaRPr lang="cs-CZ" dirty="0"/>
          </a:p>
          <a:p>
            <a:r>
              <a:rPr lang="cs-CZ" dirty="0" smtClean="0"/>
              <a:t>VANČURA</a:t>
            </a:r>
            <a:r>
              <a:rPr lang="cs-CZ" dirty="0"/>
              <a:t>, Jan . </a:t>
            </a:r>
            <a:r>
              <a:rPr lang="cs-CZ" i="1" dirty="0" err="1"/>
              <a:t>Fulnek</a:t>
            </a:r>
            <a:r>
              <a:rPr lang="cs-CZ" i="1" dirty="0"/>
              <a:t> radnice</a:t>
            </a:r>
            <a:r>
              <a:rPr lang="cs-CZ" dirty="0"/>
              <a:t> [online]. 3.10.2009. 3.10.2009, 12.10.2009 [cit. 2011-10-02]. </a:t>
            </a:r>
            <a:r>
              <a:rPr lang="cs-CZ" dirty="0" err="1"/>
              <a:t>Fulnek</a:t>
            </a:r>
            <a:r>
              <a:rPr lang="cs-CZ" dirty="0"/>
              <a:t>. Dostupné z WWW: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cs.wikipedia.org/wiki/Soubor:Fulnek_radnice.jpg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GRZYWOCZ</a:t>
            </a:r>
            <a:r>
              <a:rPr lang="cs-CZ" dirty="0"/>
              <a:t>, </a:t>
            </a:r>
            <a:r>
              <a:rPr lang="cs-CZ" dirty="0" err="1"/>
              <a:t>Pawel</a:t>
            </a:r>
            <a:r>
              <a:rPr lang="cs-CZ" dirty="0"/>
              <a:t>. </a:t>
            </a:r>
            <a:r>
              <a:rPr lang="cs-CZ" i="1" dirty="0"/>
              <a:t>Soubor:</a:t>
            </a:r>
            <a:r>
              <a:rPr lang="cs-CZ" i="1" dirty="0" err="1"/>
              <a:t>Fulnek</a:t>
            </a:r>
            <a:r>
              <a:rPr lang="cs-CZ" i="1" dirty="0"/>
              <a:t> </a:t>
            </a:r>
            <a:r>
              <a:rPr lang="cs-CZ" i="1" dirty="0" err="1"/>
              <a:t>castle.jpg</a:t>
            </a:r>
            <a:r>
              <a:rPr lang="cs-CZ" dirty="0"/>
              <a:t> [online]. 2006 [cit. 2011-10-02]. </a:t>
            </a:r>
            <a:r>
              <a:rPr lang="cs-CZ" dirty="0" err="1"/>
              <a:t>Fulnek</a:t>
            </a:r>
            <a:r>
              <a:rPr lang="cs-CZ" dirty="0"/>
              <a:t>. Dostupné z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cs.wikipedia.org/wiki/Soubor:Fulnek_castle.jpg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ŠÍRA</a:t>
            </a:r>
            <a:r>
              <a:rPr lang="cs-CZ" dirty="0"/>
              <a:t>, P. </a:t>
            </a:r>
            <a:r>
              <a:rPr lang="cs-CZ" i="1" dirty="0"/>
              <a:t>Soubor:Kostel Nejsvětější Trojice (</a:t>
            </a:r>
            <a:r>
              <a:rPr lang="cs-CZ" i="1" dirty="0" err="1"/>
              <a:t>Fulnek</a:t>
            </a:r>
            <a:r>
              <a:rPr lang="cs-CZ" i="1" dirty="0"/>
              <a:t>) – </a:t>
            </a:r>
            <a:r>
              <a:rPr lang="cs-CZ" i="1" dirty="0" err="1"/>
              <a:t>ext</a:t>
            </a:r>
            <a:r>
              <a:rPr lang="cs-CZ" i="1" dirty="0"/>
              <a:t>-001.jpg</a:t>
            </a:r>
            <a:r>
              <a:rPr lang="cs-CZ" dirty="0"/>
              <a:t> [online]. 11.6.2006 [cit. 2011-10-02]. Kostel Nejsvětější Trojice. Dostupné z WWW: &lt;http://cs.wikipedia.org/wiki/Kostel_Nejsv%C4%9Bt%C4%9Bj%C5%A1%C3%AD_Trojice_(Fulnek</a:t>
            </a:r>
            <a:r>
              <a:rPr lang="cs-CZ" dirty="0" smtClean="0"/>
              <a:t>) 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58</TotalTime>
  <Words>155</Words>
  <Application>Microsoft Office PowerPoint</Application>
  <PresentationFormat>Předvádění na obrazovce (4:3)</PresentationFormat>
  <Paragraphs>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Fulnek,  blízké město</vt:lpstr>
      <vt:lpstr>     OP VK Peníze školám reg.č. CZ.1.07/1.4.00/21.0385  III/2 Inovace a zkvalitnění výuky prostřednictvím ICT  ZŠ Hladké Životice okres Nový Jičín, příspěvková organizace,  IČ: 72184322 </vt:lpstr>
      <vt:lpstr>Fulnecký zámek</vt:lpstr>
      <vt:lpstr>Radnice na náměstí  J. A. Komenského</vt:lpstr>
      <vt:lpstr>Památník J. A. Komenského</vt:lpstr>
      <vt:lpstr>Kostel sv. Josefa</vt:lpstr>
      <vt:lpstr>Sloup Nejsvětější Trojice</vt:lpstr>
      <vt:lpstr>Knurrův palác</vt:lpstr>
      <vt:lpstr>Rochova kaple, Žákovský háj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Poláškovi</dc:creator>
  <cp:lastModifiedBy>Martin Králík</cp:lastModifiedBy>
  <cp:revision>9</cp:revision>
  <dcterms:created xsi:type="dcterms:W3CDTF">2011-10-02T14:24:46Z</dcterms:created>
  <dcterms:modified xsi:type="dcterms:W3CDTF">2012-04-08T21:43:23Z</dcterms:modified>
</cp:coreProperties>
</file>