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62" r:id="rId4"/>
    <p:sldId id="259" r:id="rId5"/>
    <p:sldId id="261" r:id="rId6"/>
    <p:sldId id="260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38C08-D806-434E-82DC-B3AA2EF39543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1E98B-9AD6-4DFD-8B73-3A42A976F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w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wmf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wmf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4.jpeg"/><Relationship Id="rId4" Type="http://schemas.openxmlformats.org/officeDocument/2006/relationships/image" Target="../media/image11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.wmf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4.jpeg"/><Relationship Id="rId4" Type="http://schemas.openxmlformats.org/officeDocument/2006/relationships/image" Target="../media/image11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1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narozeniny&amp;ex=1#ai:MP900313820|" TargetMode="External"/><Relationship Id="rId13" Type="http://schemas.openxmlformats.org/officeDocument/2006/relationships/hyperlink" Target="http://office.microsoft.com/cs-cz/images/results.aspx?qu=dort&amp;ex=2#ai:MC900250781|" TargetMode="External"/><Relationship Id="rId3" Type="http://schemas.openxmlformats.org/officeDocument/2006/relationships/hyperlink" Target="http://office.microsoft.com/cs-cz/images/results.aspx?qu=narozeniny&amp;ex=1#ai:MP900439310|" TargetMode="External"/><Relationship Id="rId7" Type="http://schemas.openxmlformats.org/officeDocument/2006/relationships/hyperlink" Target="http://office.microsoft.com/cs-cz/images/results.aspx?qu=narozeniny&amp;ex=1#ai:MC900412808|" TargetMode="External"/><Relationship Id="rId12" Type="http://schemas.openxmlformats.org/officeDocument/2006/relationships/hyperlink" Target="http://office.microsoft.com/cs-cz/images/results.aspx?qu=dort&amp;ex=2#ai:MC900238295|" TargetMode="External"/><Relationship Id="rId2" Type="http://schemas.openxmlformats.org/officeDocument/2006/relationships/hyperlink" Target="http://office.microsoft.com/cs-cz/images/results.aspx?qu=narozeniny&amp;ex=1#ai:MP900430826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narozeniny&amp;ex=1#ai:MC900411089|" TargetMode="External"/><Relationship Id="rId11" Type="http://schemas.openxmlformats.org/officeDocument/2006/relationships/hyperlink" Target="http://office.microsoft.com/cs-cz/images/results.aspx?qu=dort&amp;ex=2#ai:MC900290398|" TargetMode="External"/><Relationship Id="rId5" Type="http://schemas.openxmlformats.org/officeDocument/2006/relationships/hyperlink" Target="http://office.microsoft.com/cs-cz/images/results.aspx?qu=narozeniny&amp;ex=1#ai:MC900410487|" TargetMode="External"/><Relationship Id="rId15" Type="http://schemas.openxmlformats.org/officeDocument/2006/relationships/hyperlink" Target="http://office.microsoft.com/cs-cz/images/results.aspx?qu=balonek&amp;ex=1#ai:MP900401064|" TargetMode="External"/><Relationship Id="rId10" Type="http://schemas.openxmlformats.org/officeDocument/2006/relationships/hyperlink" Target="http://office.microsoft.com/cs-cz/images/results.aspx?qu=narozeniny&amp;ex=1#ai:MC900185774|" TargetMode="External"/><Relationship Id="rId4" Type="http://schemas.openxmlformats.org/officeDocument/2006/relationships/hyperlink" Target="http://office.microsoft.com/cs-cz/images/results.aspx?qu=narozeniny&amp;ex=1#ai:MP900431190|" TargetMode="External"/><Relationship Id="rId9" Type="http://schemas.openxmlformats.org/officeDocument/2006/relationships/hyperlink" Target="http://office.microsoft.com/cs-cz/images/results.aspx?qu=narozeniny&amp;ex=1#ai:MP900440274|" TargetMode="External"/><Relationship Id="rId14" Type="http://schemas.openxmlformats.org/officeDocument/2006/relationships/hyperlink" Target="http://office.microsoft.com/cs-cz/images/results.aspx?qu=balonky&amp;ex=1#ai:MP900449097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smtClean="0">
                <a:solidFill>
                  <a:srgbClr val="FF0000"/>
                </a:solidFill>
              </a:rPr>
              <a:t>VY_32_INOVACE_12_AJ_Birthday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 a jazyková komunikace</a:t>
            </a:r>
          </a:p>
          <a:p>
            <a:r>
              <a:rPr lang="cs-CZ" sz="3200" dirty="0" smtClean="0"/>
              <a:t>             Anglický jazyk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39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Irena Trefilová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9486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03061" y="268981"/>
            <a:ext cx="2592288" cy="1470025"/>
          </a:xfrm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ANOTACE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3528" y="1720840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b="1" dirty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b="1" dirty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1. </a:t>
            </a:r>
            <a:r>
              <a:rPr lang="cs-CZ" b="1" dirty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až 5. ZŠ</a:t>
            </a:r>
          </a:p>
          <a:p>
            <a:r>
              <a:rPr lang="cs-CZ" b="1" dirty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slova: 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happy,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birthday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card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flower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cake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party,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balloon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present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candle</a:t>
            </a:r>
            <a:endParaRPr lang="cs-CZ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procvičování slovní zásoby tématu 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„Happy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birthday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 a dialogů (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What‘s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this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?,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How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old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are </a:t>
            </a:r>
            <a:r>
              <a:rPr lang="cs-CZ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you</a:t>
            </a:r>
            <a:r>
              <a:rPr lang="cs-CZ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?).</a:t>
            </a:r>
            <a:endParaRPr lang="cs-CZ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5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03061" y="268981"/>
            <a:ext cx="2592288" cy="1470025"/>
          </a:xfrm>
        </p:spPr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Happy </a:t>
            </a:r>
            <a:r>
              <a:rPr lang="cs-CZ" sz="4800" dirty="0" err="1" smtClean="0">
                <a:solidFill>
                  <a:srgbClr val="FF0000"/>
                </a:solidFill>
              </a:rPr>
              <a:t>birthday</a:t>
            </a:r>
            <a:r>
              <a:rPr lang="cs-CZ" sz="4800" dirty="0" smtClean="0">
                <a:solidFill>
                  <a:srgbClr val="FF0000"/>
                </a:solidFill>
              </a:rPr>
              <a:t>!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Admin\AppData\Local\Microsoft\Windows\Temporary Internet Files\Content.IE5\9GO1T8CL\MC9004104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41594"/>
            <a:ext cx="1960018" cy="283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N3Q3DZTM\MP90043931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712" y="4372231"/>
            <a:ext cx="2168790" cy="22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dmin\AppData\Local\Microsoft\Windows\Temporary Internet Files\Content.IE5\10IJ3PP3\MP90043082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106" y="1550065"/>
            <a:ext cx="1037273" cy="155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dmin\AppData\Local\Microsoft\Windows\Temporary Internet Files\Content.IE5\N3Q3DZTM\MP9004402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038831"/>
            <a:ext cx="2264296" cy="1509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Admin\AppData\Local\Microsoft\Windows\Temporary Internet Files\Content.IE5\DEWE8NGG\MP90043119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69" y="4468132"/>
            <a:ext cx="2060848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Admin\AppData\Local\Microsoft\Windows\Temporary Internet Files\Content.IE5\9GO1T8CL\MP90044909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367" y="2329924"/>
            <a:ext cx="1844824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Admin\AppData\Local\Microsoft\Windows\Temporary Internet Files\Content.IE5\10IJ3PP3\MP90031382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602" y="548680"/>
            <a:ext cx="2112393" cy="140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Admin\AppData\Local\Microsoft\Windows\Temporary Internet Files\Content.IE5\4MRQZKTH\MC90041280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4" y="2437231"/>
            <a:ext cx="1642813" cy="1737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balí&amp;ccaron;ky,balonky,dárky,dívky,dopisy,hra&amp;ccaron;ky,lidé,medv&amp;ecaron;di,medvídci,narozeniny,ve&amp;ccaron;írky,volný &amp;ccaron;as,&amp;zcaron;eny,&amp;zcaron;ertovné &amp;ccaron;epi&amp;ccaron;ky,zvláštní p&amp;rcaron;íle&amp;zcaron;itosti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20" y="460369"/>
            <a:ext cx="1584883" cy="158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34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32078"/>
            <a:ext cx="4264091" cy="833204"/>
          </a:xfrm>
        </p:spPr>
        <p:txBody>
          <a:bodyPr>
            <a:normAutofit fontScale="90000"/>
          </a:bodyPr>
          <a:lstStyle/>
          <a:p>
            <a:r>
              <a:rPr lang="cs-CZ" sz="4800" dirty="0" err="1" smtClean="0">
                <a:solidFill>
                  <a:srgbClr val="FF0000"/>
                </a:solidFill>
              </a:rPr>
              <a:t>Learn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new</a:t>
            </a:r>
            <a:r>
              <a:rPr lang="cs-CZ" sz="4800" dirty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words</a:t>
            </a:r>
            <a:r>
              <a:rPr lang="cs-CZ" sz="4800" dirty="0" smtClean="0">
                <a:solidFill>
                  <a:srgbClr val="FF0000"/>
                </a:solidFill>
              </a:rPr>
              <a:t>: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Admin\AppData\Local\Microsoft\Windows\Temporary Internet Files\Content.IE5\9GO1T8CL\MC9004104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657" y="3201670"/>
            <a:ext cx="1236389" cy="1787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N3Q3DZTM\MP90043931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835" y="5074601"/>
            <a:ext cx="1690360" cy="17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dmin\AppData\Local\Microsoft\Windows\Temporary Internet Files\Content.IE5\10IJ3PP3\MP90043082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750" y="351541"/>
            <a:ext cx="1037273" cy="155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dmin\AppData\Local\Microsoft\Windows\Temporary Internet Files\Content.IE5\N3Q3DZTM\MP9004402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79" y="2276872"/>
            <a:ext cx="1544216" cy="102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Admin\AppData\Local\Microsoft\Windows\Temporary Internet Files\Content.IE5\9GO1T8CL\MP90044909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550" y="3717032"/>
            <a:ext cx="1465828" cy="1465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Admin\AppData\Local\Microsoft\Windows\Temporary Internet Files\Content.IE5\10IJ3PP3\MP90031382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191" y="5364007"/>
            <a:ext cx="2112393" cy="140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Nadpis 1"/>
          <p:cNvSpPr txBox="1">
            <a:spLocks/>
          </p:cNvSpPr>
          <p:nvPr/>
        </p:nvSpPr>
        <p:spPr>
          <a:xfrm>
            <a:off x="72789" y="1768296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card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232263" y="3616742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cake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212760" y="5535859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party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4788024" y="836209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candle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871384" y="2375334"/>
            <a:ext cx="2148888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present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4940423" y="4033344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 err="1" smtClean="0">
                <a:solidFill>
                  <a:srgbClr val="FF0000"/>
                </a:solidFill>
              </a:rPr>
              <a:t>balloons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4644008" y="5651536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 err="1" smtClean="0">
                <a:solidFill>
                  <a:srgbClr val="FF0000"/>
                </a:solidFill>
              </a:rPr>
              <a:t>flowers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balí&amp;ccaron;ky,balonky,dárky,dívky,dopisy,hra&amp;ccaron;ky,lidé,medv&amp;ecaron;di,medvídci,narozeniny,ve&amp;ccaron;írky,volný &amp;ccaron;as,&amp;zcaron;eny,&amp;zcaron;ertovné &amp;ccaron;epi&amp;ccaron;ky,zvláštní p&amp;rcaron;íle&amp;zcaron;itosti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799" y="1082090"/>
            <a:ext cx="1658335" cy="1658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97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32078"/>
            <a:ext cx="8883072" cy="833204"/>
          </a:xfrm>
        </p:spPr>
        <p:txBody>
          <a:bodyPr>
            <a:normAutofit/>
          </a:bodyPr>
          <a:lstStyle/>
          <a:p>
            <a:r>
              <a:rPr lang="cs-CZ" sz="4800" dirty="0" err="1" smtClean="0">
                <a:solidFill>
                  <a:srgbClr val="FF0000"/>
                </a:solidFill>
              </a:rPr>
              <a:t>What´s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this</a:t>
            </a:r>
            <a:r>
              <a:rPr lang="cs-CZ" sz="4800" dirty="0" smtClean="0">
                <a:solidFill>
                  <a:srgbClr val="FF0000"/>
                </a:solidFill>
              </a:rPr>
              <a:t>? </a:t>
            </a:r>
            <a:r>
              <a:rPr lang="cs-CZ" sz="4800" dirty="0" err="1" smtClean="0">
                <a:solidFill>
                  <a:srgbClr val="FF0000"/>
                </a:solidFill>
              </a:rPr>
              <a:t>This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is</a:t>
            </a:r>
            <a:r>
              <a:rPr lang="cs-CZ" sz="4800" dirty="0" smtClean="0">
                <a:solidFill>
                  <a:srgbClr val="FF0000"/>
                </a:solidFill>
              </a:rPr>
              <a:t> ………………. .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Admin\AppData\Local\Microsoft\Windows\Temporary Internet Files\Content.IE5\9GO1T8CL\MC9004104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657" y="3201670"/>
            <a:ext cx="1236389" cy="1787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N3Q3DZTM\MP90043931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835" y="5074601"/>
            <a:ext cx="1690360" cy="17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dmin\AppData\Local\Microsoft\Windows\Temporary Internet Files\Content.IE5\10IJ3PP3\MP90043082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750" y="351541"/>
            <a:ext cx="1037273" cy="155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dmin\AppData\Local\Microsoft\Windows\Temporary Internet Files\Content.IE5\N3Q3DZTM\MP9004402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79" y="2276872"/>
            <a:ext cx="1544216" cy="102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Nadpis 1"/>
          <p:cNvSpPr txBox="1">
            <a:spLocks/>
          </p:cNvSpPr>
          <p:nvPr/>
        </p:nvSpPr>
        <p:spPr>
          <a:xfrm>
            <a:off x="72789" y="1768296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card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232263" y="3616742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cake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212760" y="5535859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party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4788024" y="836209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candle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871384" y="2375334"/>
            <a:ext cx="2148888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present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4940423" y="4033344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 smtClean="0">
                <a:solidFill>
                  <a:srgbClr val="FF0000"/>
                </a:solidFill>
              </a:rPr>
              <a:t>a </a:t>
            </a:r>
            <a:r>
              <a:rPr lang="cs-CZ" sz="4800" dirty="0" err="1" smtClean="0">
                <a:solidFill>
                  <a:srgbClr val="FF0000"/>
                </a:solidFill>
              </a:rPr>
              <a:t>balloon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4644008" y="5651536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dirty="0" smtClean="0">
                <a:solidFill>
                  <a:srgbClr val="FF0000"/>
                </a:solidFill>
              </a:rPr>
              <a:t>a </a:t>
            </a:r>
            <a:r>
              <a:rPr lang="cs-CZ" sz="4800" dirty="0" err="1" smtClean="0">
                <a:solidFill>
                  <a:srgbClr val="FF0000"/>
                </a:solidFill>
              </a:rPr>
              <a:t>flower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Admin\AppData\Local\Microsoft\Windows\Temporary Internet Files\Content.IE5\QGJ7D3KQ\MP90040106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574" y="3495312"/>
            <a:ext cx="912449" cy="186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AppData\Local\Microsoft\Windows\Temporary Internet Files\Content.IE5\ILEJXRE7\MP90042662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441" y="5442141"/>
            <a:ext cx="1200772" cy="132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alí&amp;ccaron;ky,balonky,dárky,dívky,dopisy,hra&amp;ccaron;ky,lidé,medv&amp;ecaron;di,medvídci,narozeniny,ve&amp;ccaron;írky,volný &amp;ccaron;as,&amp;zcaron;eny,&amp;zcaron;ertovné &amp;ccaron;epi&amp;ccaron;ky,zvláštní p&amp;rcaron;íle&amp;zcaron;itosti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262" y="974312"/>
            <a:ext cx="1687784" cy="168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70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32078"/>
            <a:ext cx="4264091" cy="833204"/>
          </a:xfrm>
        </p:spPr>
        <p:txBody>
          <a:bodyPr>
            <a:normAutofit fontScale="90000"/>
          </a:bodyPr>
          <a:lstStyle/>
          <a:p>
            <a:r>
              <a:rPr lang="cs-CZ" sz="4800" dirty="0" err="1" smtClean="0">
                <a:solidFill>
                  <a:srgbClr val="FF0000"/>
                </a:solidFill>
              </a:rPr>
              <a:t>How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old</a:t>
            </a:r>
            <a:r>
              <a:rPr lang="cs-CZ" sz="4800" dirty="0" smtClean="0">
                <a:solidFill>
                  <a:srgbClr val="FF0000"/>
                </a:solidFill>
              </a:rPr>
              <a:t> are </a:t>
            </a:r>
            <a:r>
              <a:rPr lang="cs-CZ" sz="4800" dirty="0" err="1" smtClean="0">
                <a:solidFill>
                  <a:srgbClr val="FF0000"/>
                </a:solidFill>
              </a:rPr>
              <a:t>you</a:t>
            </a:r>
            <a:r>
              <a:rPr lang="cs-CZ" sz="4800" dirty="0" smtClean="0">
                <a:solidFill>
                  <a:srgbClr val="FF0000"/>
                </a:solidFill>
              </a:rPr>
              <a:t>?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Admin\AppData\Local\Microsoft\Windows\Temporary Internet Files\Content.IE5\9GO1T8CL\MC9004104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040" y="967934"/>
            <a:ext cx="963690" cy="139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dmin\AppData\Local\Microsoft\Windows\Temporary Internet Files\Content.IE5\10IJ3PP3\MP90043082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6698" y="117321"/>
            <a:ext cx="518637" cy="77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Nadpis 1"/>
          <p:cNvSpPr txBox="1">
            <a:spLocks/>
          </p:cNvSpPr>
          <p:nvPr/>
        </p:nvSpPr>
        <p:spPr>
          <a:xfrm>
            <a:off x="72789" y="1072968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600" dirty="0" smtClean="0">
                <a:solidFill>
                  <a:srgbClr val="FF0000"/>
                </a:solidFill>
              </a:rPr>
              <a:t>I </a:t>
            </a:r>
            <a:r>
              <a:rPr lang="cs-CZ" sz="3600" dirty="0" err="1" smtClean="0">
                <a:solidFill>
                  <a:srgbClr val="FF0000"/>
                </a:solidFill>
              </a:rPr>
              <a:t>am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five</a:t>
            </a:r>
            <a:r>
              <a:rPr lang="cs-CZ" sz="3600" dirty="0" smtClean="0">
                <a:solidFill>
                  <a:srgbClr val="FF0000"/>
                </a:solidFill>
              </a:rPr>
              <a:t>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4716016" y="90648"/>
            <a:ext cx="3661576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err="1" smtClean="0">
                <a:solidFill>
                  <a:srgbClr val="990099"/>
                </a:solidFill>
              </a:rPr>
              <a:t>How</a:t>
            </a:r>
            <a:r>
              <a:rPr lang="cs-CZ" sz="3200" dirty="0" smtClean="0">
                <a:solidFill>
                  <a:srgbClr val="990099"/>
                </a:solidFill>
              </a:rPr>
              <a:t> many </a:t>
            </a:r>
            <a:r>
              <a:rPr lang="cs-CZ" sz="3200" dirty="0" err="1" smtClean="0">
                <a:solidFill>
                  <a:srgbClr val="990099"/>
                </a:solidFill>
              </a:rPr>
              <a:t>candles</a:t>
            </a:r>
            <a:r>
              <a:rPr lang="cs-CZ" sz="3200" dirty="0" smtClean="0">
                <a:solidFill>
                  <a:srgbClr val="990099"/>
                </a:solidFill>
              </a:rPr>
              <a:t>?</a:t>
            </a:r>
            <a:endParaRPr lang="cs-CZ" sz="3200" dirty="0">
              <a:solidFill>
                <a:srgbClr val="990099"/>
              </a:solidFill>
            </a:endParaRPr>
          </a:p>
        </p:txBody>
      </p:sp>
      <p:pic>
        <p:nvPicPr>
          <p:cNvPr id="2056" name="Picture 8" descr="C:\Users\Admin\AppData\Local\Microsoft\Windows\Temporary Internet Files\Content.IE5\9GO1T8CL\MC9002382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515547"/>
            <a:ext cx="1563128" cy="115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Admin\AppData\Local\Microsoft\Windows\Temporary Internet Files\Content.IE5\NSOGXKO9\MC9002507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820" y="4311251"/>
            <a:ext cx="1479588" cy="165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Nadpis 1"/>
          <p:cNvSpPr txBox="1">
            <a:spLocks/>
          </p:cNvSpPr>
          <p:nvPr/>
        </p:nvSpPr>
        <p:spPr>
          <a:xfrm>
            <a:off x="72789" y="2273679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600" dirty="0" smtClean="0">
                <a:solidFill>
                  <a:srgbClr val="FF0000"/>
                </a:solidFill>
              </a:rPr>
              <a:t>I </a:t>
            </a:r>
            <a:r>
              <a:rPr lang="cs-CZ" sz="3600" dirty="0" err="1" smtClean="0">
                <a:solidFill>
                  <a:srgbClr val="FF0000"/>
                </a:solidFill>
              </a:rPr>
              <a:t>am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three</a:t>
            </a:r>
            <a:r>
              <a:rPr lang="cs-CZ" sz="3600" dirty="0" smtClean="0">
                <a:solidFill>
                  <a:srgbClr val="FF0000"/>
                </a:solidFill>
              </a:rPr>
              <a:t>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6" name="Nadpis 1"/>
          <p:cNvSpPr txBox="1">
            <a:spLocks/>
          </p:cNvSpPr>
          <p:nvPr/>
        </p:nvSpPr>
        <p:spPr>
          <a:xfrm>
            <a:off x="72789" y="3474390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600" dirty="0" smtClean="0">
                <a:solidFill>
                  <a:srgbClr val="FF0000"/>
                </a:solidFill>
              </a:rPr>
              <a:t>I </a:t>
            </a:r>
            <a:r>
              <a:rPr lang="cs-CZ" sz="3600" dirty="0" err="1" smtClean="0">
                <a:solidFill>
                  <a:srgbClr val="FF0000"/>
                </a:solidFill>
              </a:rPr>
              <a:t>am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eight</a:t>
            </a:r>
            <a:r>
              <a:rPr lang="cs-CZ" sz="3600" dirty="0" smtClean="0">
                <a:solidFill>
                  <a:srgbClr val="FF0000"/>
                </a:solidFill>
              </a:rPr>
              <a:t>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7" name="Nadpis 1"/>
          <p:cNvSpPr txBox="1">
            <a:spLocks/>
          </p:cNvSpPr>
          <p:nvPr/>
        </p:nvSpPr>
        <p:spPr>
          <a:xfrm>
            <a:off x="72789" y="4675101"/>
            <a:ext cx="19069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600" dirty="0" smtClean="0">
                <a:solidFill>
                  <a:srgbClr val="FF0000"/>
                </a:solidFill>
              </a:rPr>
              <a:t>I </a:t>
            </a:r>
            <a:r>
              <a:rPr lang="cs-CZ" sz="3600" dirty="0" err="1" smtClean="0">
                <a:solidFill>
                  <a:srgbClr val="FF0000"/>
                </a:solidFill>
              </a:rPr>
              <a:t>am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four</a:t>
            </a:r>
            <a:r>
              <a:rPr lang="cs-CZ" sz="3600" dirty="0" smtClean="0">
                <a:solidFill>
                  <a:srgbClr val="FF0000"/>
                </a:solidFill>
              </a:rPr>
              <a:t>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72789" y="5875813"/>
            <a:ext cx="2059323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600" dirty="0" smtClean="0">
                <a:solidFill>
                  <a:srgbClr val="FF0000"/>
                </a:solidFill>
              </a:rPr>
              <a:t>I </a:t>
            </a:r>
            <a:r>
              <a:rPr lang="cs-CZ" sz="3600" dirty="0" err="1" smtClean="0">
                <a:solidFill>
                  <a:srgbClr val="FF0000"/>
                </a:solidFill>
              </a:rPr>
              <a:t>am</a:t>
            </a:r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one</a:t>
            </a:r>
            <a:r>
              <a:rPr lang="cs-CZ" sz="3600" dirty="0" smtClean="0">
                <a:solidFill>
                  <a:srgbClr val="FF0000"/>
                </a:solidFill>
              </a:rPr>
              <a:t>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9" name="Nadpis 1"/>
          <p:cNvSpPr txBox="1">
            <a:spLocks/>
          </p:cNvSpPr>
          <p:nvPr/>
        </p:nvSpPr>
        <p:spPr>
          <a:xfrm>
            <a:off x="6407327" y="1102112"/>
            <a:ext cx="2541090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>
                <a:solidFill>
                  <a:srgbClr val="990099"/>
                </a:solidFill>
              </a:rPr>
              <a:t>____ </a:t>
            </a:r>
            <a:r>
              <a:rPr lang="cs-CZ" sz="3200" dirty="0" err="1" smtClean="0">
                <a:solidFill>
                  <a:srgbClr val="990099"/>
                </a:solidFill>
              </a:rPr>
              <a:t>candles</a:t>
            </a:r>
            <a:endParaRPr lang="cs-CZ" sz="3200" dirty="0">
              <a:solidFill>
                <a:srgbClr val="990099"/>
              </a:solidFill>
            </a:endParaRPr>
          </a:p>
        </p:txBody>
      </p:sp>
      <p:sp>
        <p:nvSpPr>
          <p:cNvPr id="30" name="Nadpis 1"/>
          <p:cNvSpPr txBox="1">
            <a:spLocks/>
          </p:cNvSpPr>
          <p:nvPr/>
        </p:nvSpPr>
        <p:spPr>
          <a:xfrm>
            <a:off x="6666645" y="2259898"/>
            <a:ext cx="2281772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>
                <a:solidFill>
                  <a:srgbClr val="990099"/>
                </a:solidFill>
              </a:rPr>
              <a:t>____ </a:t>
            </a:r>
            <a:r>
              <a:rPr lang="cs-CZ" sz="3200" dirty="0" err="1" smtClean="0">
                <a:solidFill>
                  <a:srgbClr val="990099"/>
                </a:solidFill>
              </a:rPr>
              <a:t>candles</a:t>
            </a:r>
            <a:endParaRPr lang="cs-CZ" sz="3200" dirty="0">
              <a:solidFill>
                <a:srgbClr val="990099"/>
              </a:solidFill>
            </a:endParaRPr>
          </a:p>
        </p:txBody>
      </p:sp>
      <p:sp>
        <p:nvSpPr>
          <p:cNvPr id="31" name="Nadpis 1"/>
          <p:cNvSpPr txBox="1">
            <a:spLocks/>
          </p:cNvSpPr>
          <p:nvPr/>
        </p:nvSpPr>
        <p:spPr>
          <a:xfrm>
            <a:off x="6407327" y="3417684"/>
            <a:ext cx="2541090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>
                <a:solidFill>
                  <a:srgbClr val="990099"/>
                </a:solidFill>
              </a:rPr>
              <a:t>____ </a:t>
            </a:r>
            <a:r>
              <a:rPr lang="cs-CZ" sz="3200" dirty="0" err="1" smtClean="0">
                <a:solidFill>
                  <a:srgbClr val="990099"/>
                </a:solidFill>
              </a:rPr>
              <a:t>candles</a:t>
            </a:r>
            <a:endParaRPr lang="cs-CZ" sz="3200" dirty="0">
              <a:solidFill>
                <a:srgbClr val="990099"/>
              </a:solidFill>
            </a:endParaRPr>
          </a:p>
        </p:txBody>
      </p:sp>
      <p:sp>
        <p:nvSpPr>
          <p:cNvPr id="32" name="Nadpis 1"/>
          <p:cNvSpPr txBox="1">
            <a:spLocks/>
          </p:cNvSpPr>
          <p:nvPr/>
        </p:nvSpPr>
        <p:spPr>
          <a:xfrm>
            <a:off x="6407327" y="4575470"/>
            <a:ext cx="2541090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>
                <a:solidFill>
                  <a:srgbClr val="990099"/>
                </a:solidFill>
              </a:rPr>
              <a:t>____ </a:t>
            </a:r>
            <a:r>
              <a:rPr lang="cs-CZ" sz="3200" dirty="0" err="1" smtClean="0">
                <a:solidFill>
                  <a:srgbClr val="990099"/>
                </a:solidFill>
              </a:rPr>
              <a:t>candles</a:t>
            </a:r>
            <a:endParaRPr lang="cs-CZ" sz="3200" dirty="0">
              <a:solidFill>
                <a:srgbClr val="990099"/>
              </a:solidFill>
            </a:endParaRPr>
          </a:p>
        </p:txBody>
      </p:sp>
      <p:sp>
        <p:nvSpPr>
          <p:cNvPr id="33" name="Nadpis 1"/>
          <p:cNvSpPr txBox="1">
            <a:spLocks/>
          </p:cNvSpPr>
          <p:nvPr/>
        </p:nvSpPr>
        <p:spPr>
          <a:xfrm>
            <a:off x="6407327" y="5733256"/>
            <a:ext cx="2541090" cy="8332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>
                <a:solidFill>
                  <a:srgbClr val="990099"/>
                </a:solidFill>
              </a:rPr>
              <a:t>____ </a:t>
            </a:r>
            <a:r>
              <a:rPr lang="cs-CZ" sz="3200" dirty="0" err="1" smtClean="0">
                <a:solidFill>
                  <a:srgbClr val="990099"/>
                </a:solidFill>
              </a:rPr>
              <a:t>candle</a:t>
            </a:r>
            <a:endParaRPr lang="cs-CZ" sz="3200" dirty="0">
              <a:solidFill>
                <a:srgbClr val="990099"/>
              </a:solidFill>
            </a:endParaRPr>
          </a:p>
        </p:txBody>
      </p:sp>
      <p:pic>
        <p:nvPicPr>
          <p:cNvPr id="18" name="Picture 2" descr="C:\Users\Admin\AppData\Local\Microsoft\Windows\Temporary Internet Files\Content.IE5\DEWE8NGG\MC90029039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968" y="2837248"/>
            <a:ext cx="1001917" cy="183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22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5" y="1124744"/>
            <a:ext cx="7986032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Autor: Mgr. Irena Trefilová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r>
              <a:rPr lang="cs-CZ" dirty="0"/>
              <a:t>Použité obrázky pocházejí z webu http://office.microsoft.com  (Klipart):</a:t>
            </a:r>
          </a:p>
          <a:p>
            <a:r>
              <a:rPr lang="cs-CZ" sz="1100" b="1" i="1" dirty="0">
                <a:hlinkClick r:id="rId2"/>
              </a:rPr>
              <a:t>http://office.microsoft.com/cs-cz/images/results.aspx?qu=narozeniny&amp;ex=1#ai:MP900430826</a:t>
            </a:r>
            <a:r>
              <a:rPr lang="cs-CZ" sz="1100" b="1" i="1" dirty="0" smtClean="0">
                <a:hlinkClick r:id="rId2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3"/>
              </a:rPr>
              <a:t>http://office.microsoft.com/cs-cz/images/results.aspx?qu=narozeniny&amp;ex=1#ai:MP900439310</a:t>
            </a:r>
            <a:r>
              <a:rPr lang="cs-CZ" sz="1100" b="1" i="1" dirty="0" smtClean="0">
                <a:hlinkClick r:id="rId3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4"/>
              </a:rPr>
              <a:t>http://office.microsoft.com/cs-cz/images/results.aspx?qu=narozeniny&amp;ex=1#ai:MP900431190</a:t>
            </a:r>
            <a:r>
              <a:rPr lang="cs-CZ" sz="1100" b="1" i="1" dirty="0" smtClean="0">
                <a:hlinkClick r:id="rId4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5"/>
              </a:rPr>
              <a:t>http://office.microsoft.com/cs-cz/images/results.aspx?qu=narozeniny&amp;ex=1#ai:MC900410487</a:t>
            </a:r>
            <a:r>
              <a:rPr lang="cs-CZ" sz="1100" b="1" i="1" dirty="0" smtClean="0">
                <a:hlinkClick r:id="rId5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6"/>
              </a:rPr>
              <a:t>http://office.microsoft.com/cs-cz/images/results.aspx?qu=narozeniny&amp;ex=1#ai:MC900411089</a:t>
            </a:r>
            <a:r>
              <a:rPr lang="cs-CZ" sz="1100" b="1" i="1" dirty="0" smtClean="0">
                <a:hlinkClick r:id="rId6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7"/>
              </a:rPr>
              <a:t>http://office.microsoft.com/cs-cz/images/results.aspx?qu=narozeniny&amp;ex=1#ai:MC900412808</a:t>
            </a:r>
            <a:r>
              <a:rPr lang="cs-CZ" sz="1100" b="1" i="1" dirty="0" smtClean="0">
                <a:hlinkClick r:id="rId7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8"/>
              </a:rPr>
              <a:t>http://office.microsoft.com/cs-cz/images/results.aspx?qu=narozeniny&amp;ex=1#ai:MP900313820</a:t>
            </a:r>
            <a:r>
              <a:rPr lang="cs-CZ" sz="1100" b="1" i="1" dirty="0" smtClean="0">
                <a:hlinkClick r:id="rId8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9"/>
              </a:rPr>
              <a:t>http://office.microsoft.com/cs-cz/images/results.aspx?qu=narozeniny&amp;ex=1#ai:MP900440274</a:t>
            </a:r>
            <a:r>
              <a:rPr lang="cs-CZ" sz="1100" b="1" i="1" dirty="0" smtClean="0">
                <a:hlinkClick r:id="rId9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10"/>
              </a:rPr>
              <a:t>http://office.microsoft.com/cs-cz/images/results.aspx?qu=narozeniny&amp;ex=1#ai:MC900185774</a:t>
            </a:r>
            <a:r>
              <a:rPr lang="cs-CZ" sz="1100" b="1" i="1" dirty="0" smtClean="0">
                <a:hlinkClick r:id="rId10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11"/>
              </a:rPr>
              <a:t>http://office.microsoft.com/cs-cz/images/results.aspx?qu=dort&amp;ex=2#ai:MC900290398</a:t>
            </a:r>
            <a:r>
              <a:rPr lang="cs-CZ" sz="1100" b="1" i="1" dirty="0" smtClean="0">
                <a:hlinkClick r:id="rId11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12"/>
              </a:rPr>
              <a:t>http://office.microsoft.com/cs-cz/images/results.aspx?qu=dort&amp;ex=2#ai:MC900238295</a:t>
            </a:r>
            <a:r>
              <a:rPr lang="cs-CZ" sz="1100" b="1" i="1" dirty="0" smtClean="0">
                <a:hlinkClick r:id="rId12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13"/>
              </a:rPr>
              <a:t>http://office.microsoft.com/cs-cz/images/results.aspx?qu=dort&amp;ex=2#ai:MC900250781</a:t>
            </a:r>
            <a:r>
              <a:rPr lang="cs-CZ" sz="1100" b="1" i="1" dirty="0" smtClean="0">
                <a:hlinkClick r:id="rId13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14"/>
              </a:rPr>
              <a:t>http://office.microsoft.com/cs-cz/images/results.aspx?qu=balonky&amp;ex=1#ai:MP900449097</a:t>
            </a:r>
            <a:r>
              <a:rPr lang="cs-CZ" sz="1100" b="1" i="1" dirty="0" smtClean="0">
                <a:hlinkClick r:id="rId14"/>
              </a:rPr>
              <a:t>|</a:t>
            </a:r>
            <a:endParaRPr lang="cs-CZ" sz="1100" b="1" i="1" dirty="0" smtClean="0"/>
          </a:p>
          <a:p>
            <a:r>
              <a:rPr lang="cs-CZ" sz="1100" b="1" i="1" dirty="0">
                <a:hlinkClick r:id="rId15"/>
              </a:rPr>
              <a:t>http://office.microsoft.com/cs-cz/images/results.aspx?qu=balonek&amp;ex=1#ai:MP900401064</a:t>
            </a:r>
            <a:r>
              <a:rPr lang="cs-CZ" sz="1100" b="1" i="1" dirty="0" smtClean="0">
                <a:hlinkClick r:id="rId15"/>
              </a:rPr>
              <a:t>|</a:t>
            </a:r>
            <a:endParaRPr lang="cs-CZ" sz="1100" b="1" i="1" dirty="0" smtClean="0"/>
          </a:p>
          <a:p>
            <a:endParaRPr lang="cs-CZ" sz="1100" b="1" i="1" dirty="0"/>
          </a:p>
          <a:p>
            <a:endParaRPr lang="cs-CZ" sz="1050" b="1" i="1" dirty="0"/>
          </a:p>
          <a:p>
            <a:r>
              <a:rPr lang="cs-CZ" sz="1050" dirty="0"/>
              <a:t>Vytvořeno: duben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4372402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273</Words>
  <Application>Microsoft Office PowerPoint</Application>
  <PresentationFormat>Předvádění na obrazovce (4:3)</PresentationFormat>
  <Paragraphs>72</Paragraphs>
  <Slides>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VY_32_INOVACE_12_AJ_Birthday</vt:lpstr>
      <vt:lpstr>ANOTACE</vt:lpstr>
      <vt:lpstr>Happy birthday!</vt:lpstr>
      <vt:lpstr>Learn new words:</vt:lpstr>
      <vt:lpstr>What´s this? This is ………………. .</vt:lpstr>
      <vt:lpstr>How old are you?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VY_32_INOVACE_79_Birthday</dc:title>
  <cp:lastModifiedBy>Admin</cp:lastModifiedBy>
  <cp:revision>18</cp:revision>
  <dcterms:modified xsi:type="dcterms:W3CDTF">2013-02-23T11:05:11Z</dcterms:modified>
</cp:coreProperties>
</file>