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0" r:id="rId2"/>
    <p:sldId id="264" r:id="rId3"/>
    <p:sldId id="273" r:id="rId4"/>
    <p:sldId id="257" r:id="rId5"/>
    <p:sldId id="261" r:id="rId6"/>
    <p:sldId id="259" r:id="rId7"/>
    <p:sldId id="260" r:id="rId8"/>
    <p:sldId id="267" r:id="rId9"/>
    <p:sldId id="269" r:id="rId10"/>
    <p:sldId id="272" r:id="rId11"/>
    <p:sldId id="271" r:id="rId12"/>
  </p:sldIdLst>
  <p:sldSz cx="9144000" cy="6858000" type="screen4x3"/>
  <p:notesSz cx="6856413" cy="97139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6600"/>
    <a:srgbClr val="04580E"/>
    <a:srgbClr val="663300"/>
    <a:srgbClr val="FF3399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112" cy="48569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3714" y="0"/>
            <a:ext cx="2971112" cy="48569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A999FC-17B4-4BC8-BD73-A1F2E89AC79E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000125" y="728663"/>
            <a:ext cx="4856163" cy="36433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642" y="4614109"/>
            <a:ext cx="5485130" cy="437126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226531"/>
            <a:ext cx="2971112" cy="48569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3714" y="9226531"/>
            <a:ext cx="2971112" cy="48569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FF3783-2908-4E79-AEA6-3DFDED9367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785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FF3783-2908-4E79-AEA6-3DFDED93671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353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2F35F-1839-459E-ADD5-78075FC18CA6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D6DD2-06DD-4177-840D-8764B88B8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19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2F35F-1839-459E-ADD5-78075FC18CA6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D6DD2-06DD-4177-840D-8764B88B8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53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2F35F-1839-459E-ADD5-78075FC18CA6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D6DD2-06DD-4177-840D-8764B88B8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9098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2F35F-1839-459E-ADD5-78075FC18CA6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D6DD2-06DD-4177-840D-8764B88B8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384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2F35F-1839-459E-ADD5-78075FC18CA6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D6DD2-06DD-4177-840D-8764B88B8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825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2F35F-1839-459E-ADD5-78075FC18CA6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D6DD2-06DD-4177-840D-8764B88B8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152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2F35F-1839-459E-ADD5-78075FC18CA6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D6DD2-06DD-4177-840D-8764B88B8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177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2F35F-1839-459E-ADD5-78075FC18CA6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D6DD2-06DD-4177-840D-8764B88B8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696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2F35F-1839-459E-ADD5-78075FC18CA6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D6DD2-06DD-4177-840D-8764B88B8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280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2F35F-1839-459E-ADD5-78075FC18CA6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D6DD2-06DD-4177-840D-8764B88B8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230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2F35F-1839-459E-ADD5-78075FC18CA6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D6DD2-06DD-4177-840D-8764B88B8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400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2F35F-1839-459E-ADD5-78075FC18CA6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D6DD2-06DD-4177-840D-8764B88B8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843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VY_32_INOVACE_14_AJ_Colours 1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6742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ANOTACE</a:t>
            </a:r>
            <a:endParaRPr lang="cs-CZ" sz="4000" b="1" dirty="0">
              <a:ln w="18000">
                <a:noFill/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720840"/>
            <a:ext cx="864096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až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colour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yellow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red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blue,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orange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green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tématu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Colours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“.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513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</a:t>
            </a:r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</a:t>
            </a:r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</a:t>
            </a:r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</a:t>
            </a:r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9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9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-</a:t>
            </a:r>
            <a:r>
              <a:rPr lang="cs-CZ" sz="9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96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  <a:endParaRPr lang="cs-CZ" sz="9600" b="1" dirty="0">
              <a:ln w="18000">
                <a:noFill/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497400" y="1484784"/>
            <a:ext cx="1008112" cy="115079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051768" y="3166512"/>
            <a:ext cx="1008112" cy="1150796"/>
          </a:xfrm>
          <a:prstGeom prst="ellipse">
            <a:avLst/>
          </a:prstGeom>
          <a:ln>
            <a:noFill/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275856" y="4521892"/>
            <a:ext cx="1008112" cy="1150796"/>
          </a:xfrm>
          <a:prstGeom prst="ellipse">
            <a:avLst/>
          </a:prstGeom>
          <a:solidFill>
            <a:srgbClr val="008000"/>
          </a:solidFill>
          <a:ln>
            <a:noFill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20072" y="5457996"/>
            <a:ext cx="1008112" cy="1150796"/>
          </a:xfrm>
          <a:prstGeom prst="ellipse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123728" y="3166512"/>
            <a:ext cx="1008112" cy="1150796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415128" y="5204636"/>
            <a:ext cx="1008112" cy="115079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236296" y="4570668"/>
            <a:ext cx="1008112" cy="1150796"/>
          </a:xfrm>
          <a:prstGeom prst="ellipse">
            <a:avLst/>
          </a:prstGeom>
          <a:ln>
            <a:noFill/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452320" y="1985366"/>
            <a:ext cx="1008112" cy="1150796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97400" y="3429000"/>
            <a:ext cx="1008112" cy="1150796"/>
          </a:xfrm>
          <a:prstGeom prst="ellipse">
            <a:avLst/>
          </a:prstGeom>
          <a:solidFill>
            <a:srgbClr val="FF33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215016" y="2322828"/>
            <a:ext cx="1008112" cy="1150796"/>
          </a:xfrm>
          <a:prstGeom prst="ellipse">
            <a:avLst/>
          </a:prstGeom>
          <a:solidFill>
            <a:srgbClr val="66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02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870648" y="1405808"/>
            <a:ext cx="1008112" cy="1159096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439485" y="5454292"/>
            <a:ext cx="1008112" cy="1143060"/>
          </a:xfrm>
          <a:prstGeom prst="ellipse">
            <a:avLst/>
          </a:prstGeom>
          <a:solidFill>
            <a:srgbClr val="00800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77776" y="2960947"/>
            <a:ext cx="1008112" cy="1129772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529941" y="4259964"/>
            <a:ext cx="1008112" cy="1194328"/>
          </a:xfrm>
          <a:prstGeom prst="ellipse">
            <a:avLst/>
          </a:prstGeom>
          <a:solidFill>
            <a:srgbClr val="FF66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036971" y="452870"/>
            <a:ext cx="1008112" cy="1103921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94307" y="130092"/>
            <a:ext cx="299242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yellow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1418321"/>
            <a:ext cx="160460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red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2767280"/>
            <a:ext cx="205216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blue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9989" y="4130853"/>
            <a:ext cx="312624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66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orange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66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27045" y="5494425"/>
            <a:ext cx="260648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8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green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8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8703" y="628534"/>
            <a:ext cx="26143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 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you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know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2573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477776" y="1661929"/>
            <a:ext cx="1008112" cy="1104555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01420" y="5558980"/>
            <a:ext cx="1008112" cy="1104555"/>
          </a:xfrm>
          <a:prstGeom prst="ellipse">
            <a:avLst/>
          </a:prstGeom>
          <a:solidFill>
            <a:srgbClr val="00800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77776" y="2960946"/>
            <a:ext cx="1008112" cy="1104555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77776" y="4259963"/>
            <a:ext cx="1008112" cy="1104555"/>
          </a:xfrm>
          <a:prstGeom prst="ellipse">
            <a:avLst/>
          </a:prstGeom>
          <a:solidFill>
            <a:srgbClr val="FF66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77776" y="362912"/>
            <a:ext cx="1055400" cy="1104555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01190" y="169245"/>
            <a:ext cx="1867691" cy="83099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yellow</a:t>
            </a:r>
            <a:endParaRPr lang="cs-CZ" sz="4800" b="1" dirty="0">
              <a:ln w="18000">
                <a:noFill/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15292" y="2767279"/>
            <a:ext cx="160460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err="1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red</a:t>
            </a:r>
            <a:endParaRPr lang="cs-CZ" sz="80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15292" y="4066296"/>
            <a:ext cx="205216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blue</a:t>
            </a:r>
            <a:endParaRPr lang="cs-CZ" sz="80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15292" y="1299017"/>
            <a:ext cx="260648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green</a:t>
            </a:r>
            <a:endParaRPr lang="cs-CZ" sz="80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15292" y="169245"/>
            <a:ext cx="312624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err="1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orange</a:t>
            </a:r>
            <a:endParaRPr lang="cs-CZ" sz="80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15292" y="5365313"/>
            <a:ext cx="299242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err="1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yellow</a:t>
            </a:r>
            <a:endParaRPr lang="cs-CZ" sz="80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01190" y="1492684"/>
            <a:ext cx="1036951" cy="83099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red</a:t>
            </a:r>
            <a:endParaRPr lang="cs-CZ" sz="4800" b="1" dirty="0">
              <a:ln w="18000">
                <a:noFill/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01190" y="2903662"/>
            <a:ext cx="1305165" cy="83099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8000">
                  <a:noFill/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blue</a:t>
            </a:r>
            <a:endParaRPr lang="cs-CZ" sz="4800" b="1" dirty="0">
              <a:ln w="18000">
                <a:noFill/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01190" y="4162544"/>
            <a:ext cx="1950277" cy="83099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66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orange</a:t>
            </a:r>
            <a:endParaRPr lang="cs-CZ" sz="4800" b="1" dirty="0">
              <a:ln w="18000">
                <a:noFill/>
                <a:prstDash val="solid"/>
                <a:miter lim="800000"/>
              </a:ln>
              <a:solidFill>
                <a:srgbClr val="FF66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01190" y="5461561"/>
            <a:ext cx="1638077" cy="83099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8000">
                  <a:noFill/>
                  <a:prstDash val="solid"/>
                  <a:miter lim="800000"/>
                </a:ln>
                <a:solidFill>
                  <a:srgbClr val="008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green</a:t>
            </a:r>
            <a:endParaRPr lang="cs-CZ" sz="4800" b="1" dirty="0">
              <a:ln w="18000">
                <a:noFill/>
                <a:prstDash val="solid"/>
                <a:miter lim="800000"/>
              </a:ln>
              <a:solidFill>
                <a:srgbClr val="008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507714" y="84622"/>
            <a:ext cx="2592288" cy="6688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Check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5472"/>
            <a:ext cx="995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Join!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6565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1470272" y="4974206"/>
            <a:ext cx="11530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noFill/>
                  <a:prstDash val="solid"/>
                  <a:miter lim="800000"/>
                </a:ln>
                <a:solidFill>
                  <a:srgbClr val="04580E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green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04580E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03697" y="1292662"/>
            <a:ext cx="11530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8000">
                  <a:noFill/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blue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68138" y="3356992"/>
            <a:ext cx="1360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66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orange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FF66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5202038"/>
            <a:ext cx="752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red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59933" y="4424981"/>
            <a:ext cx="1908000" cy="2268000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092808" y="4132593"/>
            <a:ext cx="1908000" cy="2268000"/>
          </a:xfrm>
          <a:prstGeom prst="ellipse">
            <a:avLst/>
          </a:prstGeom>
          <a:solidFill>
            <a:srgbClr val="00800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95536" y="586961"/>
            <a:ext cx="1908000" cy="226800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394452" y="2627020"/>
            <a:ext cx="1908000" cy="2268000"/>
          </a:xfrm>
          <a:prstGeom prst="ellipse">
            <a:avLst/>
          </a:prstGeom>
          <a:solidFill>
            <a:srgbClr val="FF66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228184" y="1136186"/>
            <a:ext cx="1309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yellow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905933" y="818078"/>
            <a:ext cx="1908000" cy="22680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23345" y="0"/>
            <a:ext cx="3920432" cy="15388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noFill/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What</a:t>
            </a:r>
            <a:r>
              <a:rPr lang="cs-CZ" sz="4000" b="1" dirty="0" smtClean="0">
                <a:ln w="12700">
                  <a:noFill/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noFill/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colour</a:t>
            </a:r>
            <a:r>
              <a:rPr lang="cs-CZ" sz="4000" b="1" dirty="0" smtClean="0">
                <a:ln w="12700">
                  <a:noFill/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noFill/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is</a:t>
            </a:r>
            <a:r>
              <a:rPr lang="cs-CZ" sz="4000" b="1" dirty="0" smtClean="0">
                <a:ln w="12700">
                  <a:noFill/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noFill/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it</a:t>
            </a:r>
            <a:r>
              <a:rPr lang="cs-CZ" sz="4000" b="1" dirty="0" smtClean="0">
                <a:ln w="12700">
                  <a:noFill/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</a:p>
          <a:p>
            <a:endParaRPr lang="cs-CZ" dirty="0">
              <a:solidFill>
                <a:srgbClr val="7030A0"/>
              </a:solidFill>
            </a:endParaRPr>
          </a:p>
          <a:p>
            <a:r>
              <a:rPr lang="cs-CZ" sz="3600" b="1" dirty="0" err="1" smtClean="0">
                <a:ln w="18000">
                  <a:noFill/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sz="3600" b="1" dirty="0" smtClean="0">
                <a:ln w="18000">
                  <a:noFill/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noFill/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600" b="1" dirty="0" smtClean="0">
                <a:ln w="18000">
                  <a:noFill/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 .</a:t>
            </a:r>
            <a:endParaRPr lang="cs-CZ" sz="3600" b="1" dirty="0">
              <a:ln w="18000">
                <a:noFill/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659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3" descr="C:\Documents and Settings\notebook\Local Settings\Temporary Internet Files\Content.IE5\IBG3MXSD\MC9004375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616" y="5711246"/>
            <a:ext cx="689509" cy="70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Documents and Settings\notebook\Local Settings\Temporary Internet Files\Content.IE5\S5A38PAN\MC90043381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8675" y="5700565"/>
            <a:ext cx="698262" cy="69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Documents and Settings\notebook\Local Settings\Temporary Internet Files\Content.IE5\S5A38PAN\MC90043381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863" y="3530727"/>
            <a:ext cx="698262" cy="69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Documents and Settings\notebook\Local Settings\Temporary Internet Files\Content.IE5\IBG3MXSD\MC9004375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8675" y="3515049"/>
            <a:ext cx="689509" cy="70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notebook\Local Settings\Temporary Internet Files\Content.IE5\S5A38PAN\MC90043381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863" y="1102678"/>
            <a:ext cx="698262" cy="69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Documents and Settings\notebook\Local Settings\Temporary Internet Files\Content.IE5\IBG3MXSD\MC9004375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592" y="1113309"/>
            <a:ext cx="689509" cy="70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Documents and Settings\notebook\Local Settings\Temporary Internet Files\Content.IE5\IBG3MXSD\MC9004375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953" y="5700565"/>
            <a:ext cx="689509" cy="70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Documents and Settings\notebook\Local Settings\Temporary Internet Files\Content.IE5\S5A38PAN\MC90043381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73" y="5720480"/>
            <a:ext cx="698262" cy="69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C:\Documents and Settings\notebook\Local Settings\Temporary Internet Files\Content.IE5\S5A38PAN\MC90043381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953" y="3006003"/>
            <a:ext cx="698262" cy="69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notebook\Local Settings\Temporary Internet Files\Content.IE5\IBG3MXSD\MC9004375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73" y="3000110"/>
            <a:ext cx="689509" cy="70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1260555" y="1827219"/>
            <a:ext cx="11530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green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42665" y="196283"/>
            <a:ext cx="9316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blue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28184" y="4765868"/>
            <a:ext cx="1360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orange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60931" y="4509120"/>
            <a:ext cx="752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red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323528" y="5361324"/>
            <a:ext cx="1260000" cy="1404000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031225" y="2654490"/>
            <a:ext cx="1260000" cy="1404000"/>
          </a:xfrm>
          <a:prstGeom prst="ellipse">
            <a:avLst/>
          </a:prstGeom>
          <a:solidFill>
            <a:srgbClr val="00800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077593" y="5361324"/>
            <a:ext cx="1260000" cy="140400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292080" y="5350643"/>
            <a:ext cx="1260000" cy="1404000"/>
          </a:xfrm>
          <a:prstGeom prst="ellipse">
            <a:avLst/>
          </a:prstGeom>
          <a:solidFill>
            <a:srgbClr val="FF66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279480" y="2385770"/>
            <a:ext cx="1309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yellow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27904" y="2654490"/>
            <a:ext cx="1260000" cy="14040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3528" y="179348"/>
            <a:ext cx="38702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Show </a:t>
            </a:r>
            <a:r>
              <a:rPr lang="cs-CZ" sz="5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me</a:t>
            </a:r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 !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289347" y="3177858"/>
            <a:ext cx="1260000" cy="1404000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267104" y="5350643"/>
            <a:ext cx="1260000" cy="1404000"/>
          </a:xfrm>
          <a:prstGeom prst="ellipse">
            <a:avLst/>
          </a:prstGeom>
          <a:solidFill>
            <a:srgbClr val="00800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264371" y="715606"/>
            <a:ext cx="1260000" cy="140400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289347" y="715606"/>
            <a:ext cx="1260000" cy="1404000"/>
          </a:xfrm>
          <a:prstGeom prst="ellipse">
            <a:avLst/>
          </a:prstGeom>
          <a:solidFill>
            <a:srgbClr val="FF66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264370" y="3177858"/>
            <a:ext cx="1260000" cy="14040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769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3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sz="73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</a:t>
            </a:r>
            <a:r>
              <a:rPr lang="cs-CZ" sz="73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sz="73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</a:t>
            </a:r>
            <a:r>
              <a:rPr lang="cs-CZ" sz="73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</a:t>
            </a:r>
            <a:r>
              <a:rPr lang="cs-CZ" sz="73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</a:t>
            </a:r>
            <a:r>
              <a:rPr lang="cs-CZ" sz="73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!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647" y="332656"/>
            <a:ext cx="21517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Worksheet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64794" y="2266679"/>
            <a:ext cx="135659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err="1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red</a:t>
            </a:r>
            <a:endParaRPr lang="cs-CZ" sz="6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76771" y="3861048"/>
            <a:ext cx="172675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blue</a:t>
            </a:r>
            <a:endParaRPr lang="cs-CZ" sz="6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8952" y="917431"/>
            <a:ext cx="218373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green</a:t>
            </a:r>
            <a:endParaRPr lang="cs-CZ" sz="6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9734" y="1299016"/>
            <a:ext cx="261276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err="1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orange</a:t>
            </a:r>
            <a:endParaRPr lang="cs-CZ" sz="6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25982" y="3861047"/>
            <a:ext cx="250267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err="1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yellow</a:t>
            </a:r>
            <a:endParaRPr lang="cs-CZ" sz="6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3587882" y="3472934"/>
            <a:ext cx="1710414" cy="18002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72200" y="2025427"/>
            <a:ext cx="1728192" cy="125955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752259" y="2375359"/>
            <a:ext cx="1504518" cy="1450353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6319737" y="4969043"/>
            <a:ext cx="1715162" cy="1700317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54413" y="4994128"/>
            <a:ext cx="1371469" cy="15563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561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300" b="1" dirty="0" err="1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Colour</a:t>
            </a:r>
            <a:r>
              <a:rPr lang="cs-CZ" sz="7300" b="1" dirty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r>
              <a:rPr lang="cs-CZ" b="1" dirty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dirty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647" y="332656"/>
            <a:ext cx="21517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Worksheet</a:t>
            </a:r>
            <a:r>
              <a:rPr lang="cs-CZ" sz="3200" b="1" dirty="0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3200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64794" y="2266679"/>
            <a:ext cx="135659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err="1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red</a:t>
            </a:r>
            <a:endParaRPr lang="cs-CZ" sz="6600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76771" y="3861048"/>
            <a:ext cx="172675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blue</a:t>
            </a:r>
            <a:endParaRPr lang="cs-CZ" sz="6600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8952" y="917431"/>
            <a:ext cx="218373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green</a:t>
            </a:r>
            <a:endParaRPr lang="cs-CZ" sz="6600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9734" y="1299016"/>
            <a:ext cx="261276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err="1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orange</a:t>
            </a:r>
            <a:endParaRPr lang="cs-CZ" sz="6600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25982" y="3861047"/>
            <a:ext cx="250267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err="1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yellow</a:t>
            </a:r>
            <a:endParaRPr lang="cs-CZ" sz="6600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3587882" y="3472934"/>
            <a:ext cx="1710414" cy="18002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2200" y="2025427"/>
            <a:ext cx="1728192" cy="125955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752259" y="2375359"/>
            <a:ext cx="1504518" cy="1450353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Pěticípá hvězda 12"/>
          <p:cNvSpPr/>
          <p:nvPr/>
        </p:nvSpPr>
        <p:spPr>
          <a:xfrm>
            <a:off x="6319737" y="4969043"/>
            <a:ext cx="1715162" cy="1700317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54413" y="4994128"/>
            <a:ext cx="1371469" cy="15563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576989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300" b="1" dirty="0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</a:t>
            </a:r>
            <a:r>
              <a:rPr lang="cs-CZ" sz="7300" b="1" dirty="0" err="1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Colour</a:t>
            </a:r>
            <a:r>
              <a:rPr lang="cs-CZ" sz="7300" b="1" dirty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647" y="332656"/>
            <a:ext cx="34293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Worksheet</a:t>
            </a:r>
            <a:r>
              <a:rPr lang="cs-CZ" sz="3200" b="1" dirty="0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- </a:t>
            </a:r>
            <a:r>
              <a:rPr lang="cs-CZ" sz="3200" b="1" dirty="0" err="1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check</a:t>
            </a:r>
            <a:r>
              <a:rPr lang="cs-CZ" sz="3200" b="1" dirty="0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3200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64794" y="2266679"/>
            <a:ext cx="135659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err="1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red</a:t>
            </a:r>
            <a:endParaRPr lang="cs-CZ" sz="6600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76771" y="3861048"/>
            <a:ext cx="172675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blue</a:t>
            </a:r>
            <a:endParaRPr lang="cs-CZ" sz="6600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8952" y="917431"/>
            <a:ext cx="218373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green</a:t>
            </a:r>
            <a:endParaRPr lang="cs-CZ" sz="6600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9734" y="1299016"/>
            <a:ext cx="261276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err="1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orange</a:t>
            </a:r>
            <a:endParaRPr lang="cs-CZ" sz="6600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25982" y="3861047"/>
            <a:ext cx="250267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err="1" smtClean="0">
                <a:ln w="12700">
                  <a:solidFill>
                    <a:schemeClr val="tx1"/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yellow</a:t>
            </a:r>
            <a:endParaRPr lang="cs-CZ" sz="6600" b="1" dirty="0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3587882" y="3472934"/>
            <a:ext cx="1710414" cy="18002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2200" y="2025427"/>
            <a:ext cx="1728192" cy="1259557"/>
          </a:xfrm>
          <a:prstGeom prst="rect">
            <a:avLst/>
          </a:prstGeom>
          <a:solidFill>
            <a:srgbClr val="008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752259" y="2375359"/>
            <a:ext cx="1504518" cy="1450353"/>
          </a:xfrm>
          <a:prstGeom prst="triangle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1"/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Pěticípá hvězda 12"/>
          <p:cNvSpPr/>
          <p:nvPr/>
        </p:nvSpPr>
        <p:spPr>
          <a:xfrm>
            <a:off x="6319737" y="4969043"/>
            <a:ext cx="1715162" cy="1700317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54413" y="4994128"/>
            <a:ext cx="1371469" cy="1556300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3686806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798603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 smtClean="0"/>
              <a:t>Vytvořeno 2011, upraveno 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822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723</TotalTime>
  <Words>183</Words>
  <Application>Microsoft Office PowerPoint</Application>
  <PresentationFormat>Předvádění na obrazovce (4:3)</PresentationFormat>
  <Paragraphs>76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VY_32_INOVACE_14_AJ_Colours 1</vt:lpstr>
      <vt:lpstr>ANOTACE</vt:lpstr>
      <vt:lpstr>Colours - 1</vt:lpstr>
      <vt:lpstr>Prezentace aplikace PowerPoint</vt:lpstr>
      <vt:lpstr>Prezentace aplikace PowerPoint</vt:lpstr>
      <vt:lpstr>Prezentace aplikace PowerPoint</vt:lpstr>
      <vt:lpstr>Prezentace aplikace PowerPoint</vt:lpstr>
      <vt:lpstr>Colour! </vt:lpstr>
      <vt:lpstr>Colour! </vt:lpstr>
      <vt:lpstr>      Colour!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Colours</dc:title>
  <dc:creator>zákazník Provyt</dc:creator>
  <cp:lastModifiedBy>Admin</cp:lastModifiedBy>
  <cp:revision>47</cp:revision>
  <cp:lastPrinted>2011-04-15T06:33:10Z</cp:lastPrinted>
  <dcterms:created xsi:type="dcterms:W3CDTF">2011-03-24T16:45:42Z</dcterms:created>
  <dcterms:modified xsi:type="dcterms:W3CDTF">2013-02-23T11:13:35Z</dcterms:modified>
</cp:coreProperties>
</file>