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2" r:id="rId1"/>
  </p:sldMasterIdLst>
  <p:sldIdLst>
    <p:sldId id="256" r:id="rId2"/>
    <p:sldId id="281" r:id="rId3"/>
    <p:sldId id="282" r:id="rId4"/>
    <p:sldId id="283" r:id="rId5"/>
    <p:sldId id="284" r:id="rId6"/>
    <p:sldId id="27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>
    <p:restoredLeft sz="15620"/>
    <p:restoredTop sz="94660"/>
  </p:normalViewPr>
  <p:slideViewPr>
    <p:cSldViewPr>
      <p:cViewPr>
        <p:scale>
          <a:sx n="66" d="100"/>
          <a:sy n="66" d="100"/>
        </p:scale>
        <p:origin x="-2298" y="-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7B49CE-B740-0C46-85F3-3352BC4C5482}" type="doc">
      <dgm:prSet loTypeId="urn:microsoft.com/office/officeart/2005/8/layout/default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FFC13-D568-2E4C-8548-2A7E5389708B}">
      <dgm:prSet/>
      <dgm:spPr/>
      <dgm:t>
        <a:bodyPr/>
        <a:lstStyle/>
        <a:p>
          <a:pPr rtl="0"/>
          <a:r>
            <a:rPr lang="en-US" dirty="0" smtClean="0"/>
            <a:t>explorer</a:t>
          </a:r>
          <a:endParaRPr lang="en-US" dirty="0"/>
        </a:p>
      </dgm:t>
    </dgm:pt>
    <dgm:pt modelId="{E02DA107-6A23-1947-949F-8AEB40A14BF2}" type="parTrans" cxnId="{170BEC4C-AD73-F947-8E9F-BF7C96A46D5F}">
      <dgm:prSet/>
      <dgm:spPr/>
      <dgm:t>
        <a:bodyPr/>
        <a:lstStyle/>
        <a:p>
          <a:endParaRPr lang="en-US"/>
        </a:p>
      </dgm:t>
    </dgm:pt>
    <dgm:pt modelId="{011862D8-CE42-E343-879E-E0AC53D8DAC0}" type="sibTrans" cxnId="{170BEC4C-AD73-F947-8E9F-BF7C96A46D5F}">
      <dgm:prSet/>
      <dgm:spPr/>
      <dgm:t>
        <a:bodyPr/>
        <a:lstStyle/>
        <a:p>
          <a:endParaRPr lang="en-US"/>
        </a:p>
      </dgm:t>
    </dgm:pt>
    <dgm:pt modelId="{34171073-9854-0047-9D44-DFBCF9E6EA0C}">
      <dgm:prSet/>
      <dgm:spPr/>
      <dgm:t>
        <a:bodyPr/>
        <a:lstStyle/>
        <a:p>
          <a:pPr rtl="0"/>
          <a:r>
            <a:rPr lang="en-US" dirty="0" smtClean="0"/>
            <a:t>astronaut</a:t>
          </a:r>
          <a:endParaRPr lang="en-US" dirty="0"/>
        </a:p>
      </dgm:t>
    </dgm:pt>
    <dgm:pt modelId="{C87A932B-39C3-5442-9F07-CA52F1002213}" type="parTrans" cxnId="{6EE3529B-DB95-F64F-BE6B-3DDE9D4B2428}">
      <dgm:prSet/>
      <dgm:spPr/>
      <dgm:t>
        <a:bodyPr/>
        <a:lstStyle/>
        <a:p>
          <a:endParaRPr lang="en-US"/>
        </a:p>
      </dgm:t>
    </dgm:pt>
    <dgm:pt modelId="{3969DA2B-EB4C-094B-8D0D-59BECFB2680B}" type="sibTrans" cxnId="{6EE3529B-DB95-F64F-BE6B-3DDE9D4B2428}">
      <dgm:prSet/>
      <dgm:spPr/>
      <dgm:t>
        <a:bodyPr/>
        <a:lstStyle/>
        <a:p>
          <a:endParaRPr lang="en-US"/>
        </a:p>
      </dgm:t>
    </dgm:pt>
    <dgm:pt modelId="{0974F3C9-F6D9-8540-9F54-5943973905C7}">
      <dgm:prSet/>
      <dgm:spPr/>
      <dgm:t>
        <a:bodyPr/>
        <a:lstStyle/>
        <a:p>
          <a:pPr rtl="0"/>
          <a:r>
            <a:rPr lang="en-US" dirty="0" smtClean="0"/>
            <a:t>Private eye</a:t>
          </a:r>
          <a:endParaRPr lang="en-US" dirty="0"/>
        </a:p>
      </dgm:t>
    </dgm:pt>
    <dgm:pt modelId="{D983BA9D-A6AA-5F43-BFF3-440FF3AA95E8}" type="parTrans" cxnId="{CEE1774D-3DA1-B642-B7E8-2579EEA0FA02}">
      <dgm:prSet/>
      <dgm:spPr/>
      <dgm:t>
        <a:bodyPr/>
        <a:lstStyle/>
        <a:p>
          <a:endParaRPr lang="en-US"/>
        </a:p>
      </dgm:t>
    </dgm:pt>
    <dgm:pt modelId="{9B298EE4-8841-DA4C-9AE9-82FCB4632E6E}" type="sibTrans" cxnId="{CEE1774D-3DA1-B642-B7E8-2579EEA0FA02}">
      <dgm:prSet/>
      <dgm:spPr/>
      <dgm:t>
        <a:bodyPr/>
        <a:lstStyle/>
        <a:p>
          <a:endParaRPr lang="en-US"/>
        </a:p>
      </dgm:t>
    </dgm:pt>
    <dgm:pt modelId="{D88E4F14-3A3F-D94E-880E-5065C042BBDD}">
      <dgm:prSet/>
      <dgm:spPr/>
      <dgm:t>
        <a:bodyPr/>
        <a:lstStyle/>
        <a:p>
          <a:pPr rtl="0"/>
          <a:r>
            <a:rPr lang="en-US" dirty="0" err="1" smtClean="0"/>
            <a:t>childminder</a:t>
          </a:r>
          <a:endParaRPr lang="en-US" dirty="0"/>
        </a:p>
      </dgm:t>
    </dgm:pt>
    <dgm:pt modelId="{1D9D95B6-6667-6645-B029-76BE8B6ACBF7}" type="parTrans" cxnId="{826DE38C-2252-7449-A7FC-F75851E28573}">
      <dgm:prSet/>
      <dgm:spPr/>
      <dgm:t>
        <a:bodyPr/>
        <a:lstStyle/>
        <a:p>
          <a:endParaRPr lang="en-US"/>
        </a:p>
      </dgm:t>
    </dgm:pt>
    <dgm:pt modelId="{4FA8E485-27EC-814E-86D5-5FAC5E9703B4}" type="sibTrans" cxnId="{826DE38C-2252-7449-A7FC-F75851E28573}">
      <dgm:prSet/>
      <dgm:spPr/>
      <dgm:t>
        <a:bodyPr/>
        <a:lstStyle/>
        <a:p>
          <a:endParaRPr lang="en-US"/>
        </a:p>
      </dgm:t>
    </dgm:pt>
    <dgm:pt modelId="{03FCC8F8-6D25-7B4C-A8D6-D8E728B2E26E}">
      <dgm:prSet/>
      <dgm:spPr/>
      <dgm:t>
        <a:bodyPr/>
        <a:lstStyle/>
        <a:p>
          <a:pPr rtl="0"/>
          <a:r>
            <a:rPr lang="en-US" dirty="0" smtClean="0"/>
            <a:t>Sales rep</a:t>
          </a:r>
          <a:endParaRPr lang="en-US" dirty="0"/>
        </a:p>
      </dgm:t>
    </dgm:pt>
    <dgm:pt modelId="{7E55B0FE-6C5C-BE41-83A2-3D309EBDD590}" type="parTrans" cxnId="{74551BD6-FB13-7D49-91E4-2BEF0B7B7878}">
      <dgm:prSet/>
      <dgm:spPr/>
      <dgm:t>
        <a:bodyPr/>
        <a:lstStyle/>
        <a:p>
          <a:endParaRPr lang="en-US"/>
        </a:p>
      </dgm:t>
    </dgm:pt>
    <dgm:pt modelId="{2745D8E8-F73F-1744-A9FA-2CB99D24587C}" type="sibTrans" cxnId="{74551BD6-FB13-7D49-91E4-2BEF0B7B7878}">
      <dgm:prSet/>
      <dgm:spPr/>
      <dgm:t>
        <a:bodyPr/>
        <a:lstStyle/>
        <a:p>
          <a:endParaRPr lang="en-US"/>
        </a:p>
      </dgm:t>
    </dgm:pt>
    <dgm:pt modelId="{823886E9-DADA-464B-AECA-29417CEA06FC}">
      <dgm:prSet/>
      <dgm:spPr/>
      <dgm:t>
        <a:bodyPr/>
        <a:lstStyle/>
        <a:p>
          <a:pPr rtl="0"/>
          <a:r>
            <a:rPr lang="en-US" dirty="0" smtClean="0"/>
            <a:t>artist</a:t>
          </a:r>
          <a:endParaRPr lang="en-US" dirty="0"/>
        </a:p>
      </dgm:t>
    </dgm:pt>
    <dgm:pt modelId="{D1663108-4805-BE4C-BA09-BF84F6254EE1}" type="parTrans" cxnId="{D533B30B-C67F-E048-A3AD-D662EDA1DD07}">
      <dgm:prSet/>
      <dgm:spPr/>
      <dgm:t>
        <a:bodyPr/>
        <a:lstStyle/>
        <a:p>
          <a:endParaRPr lang="en-US"/>
        </a:p>
      </dgm:t>
    </dgm:pt>
    <dgm:pt modelId="{7A8F6540-60D2-8547-9E26-A78457F446AB}" type="sibTrans" cxnId="{D533B30B-C67F-E048-A3AD-D662EDA1DD07}">
      <dgm:prSet/>
      <dgm:spPr/>
      <dgm:t>
        <a:bodyPr/>
        <a:lstStyle/>
        <a:p>
          <a:endParaRPr lang="en-US"/>
        </a:p>
      </dgm:t>
    </dgm:pt>
    <dgm:pt modelId="{43FE2C6E-93C6-F042-9115-0E6CEDA4BB0E}">
      <dgm:prSet/>
      <dgm:spPr/>
      <dgm:t>
        <a:bodyPr/>
        <a:lstStyle/>
        <a:p>
          <a:pPr rtl="0"/>
          <a:r>
            <a:rPr lang="en-US" dirty="0" smtClean="0"/>
            <a:t>Single mum</a:t>
          </a:r>
          <a:endParaRPr lang="en-US" dirty="0"/>
        </a:p>
      </dgm:t>
    </dgm:pt>
    <dgm:pt modelId="{3132C5F1-EE5C-6C48-A167-5C6A066E23E4}" type="parTrans" cxnId="{E070BDB6-34BD-A944-B742-F5C9C1DADA6E}">
      <dgm:prSet/>
      <dgm:spPr/>
      <dgm:t>
        <a:bodyPr/>
        <a:lstStyle/>
        <a:p>
          <a:endParaRPr lang="en-US"/>
        </a:p>
      </dgm:t>
    </dgm:pt>
    <dgm:pt modelId="{15A2F309-6D76-0B45-9BD1-EEB9DED4ADFE}" type="sibTrans" cxnId="{E070BDB6-34BD-A944-B742-F5C9C1DADA6E}">
      <dgm:prSet/>
      <dgm:spPr/>
      <dgm:t>
        <a:bodyPr/>
        <a:lstStyle/>
        <a:p>
          <a:endParaRPr lang="en-US"/>
        </a:p>
      </dgm:t>
    </dgm:pt>
    <dgm:pt modelId="{DF41F8C1-B426-8949-9779-6DB47366E19A}" type="pres">
      <dgm:prSet presAssocID="{7D7B49CE-B740-0C46-85F3-3352BC4C548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53F28E-1A9C-A94F-A404-38DEE86765EA}" type="pres">
      <dgm:prSet presAssocID="{E1CFFC13-D568-2E4C-8548-2A7E5389708B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2B9CF8-A94E-AF46-A4E5-B3A1683D2BC1}" type="pres">
      <dgm:prSet presAssocID="{011862D8-CE42-E343-879E-E0AC53D8DAC0}" presName="sibTrans" presStyleCnt="0"/>
      <dgm:spPr/>
    </dgm:pt>
    <dgm:pt modelId="{383E682E-B286-6B47-8A54-D8971C054C3C}" type="pres">
      <dgm:prSet presAssocID="{34171073-9854-0047-9D44-DFBCF9E6EA0C}" presName="node" presStyleLbl="node1" presStyleIdx="1" presStyleCnt="7" custLinFactNeighborX="1223" custLinFactNeighborY="91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EB96C4-3003-DA46-AF8D-053BD47A5B59}" type="pres">
      <dgm:prSet presAssocID="{3969DA2B-EB4C-094B-8D0D-59BECFB2680B}" presName="sibTrans" presStyleCnt="0"/>
      <dgm:spPr/>
    </dgm:pt>
    <dgm:pt modelId="{7744240C-DA2C-BD46-9786-378966AC7E72}" type="pres">
      <dgm:prSet presAssocID="{0974F3C9-F6D9-8540-9F54-5943973905C7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DBF67-64E9-7B4C-BE1E-5D980A9CF075}" type="pres">
      <dgm:prSet presAssocID="{9B298EE4-8841-DA4C-9AE9-82FCB4632E6E}" presName="sibTrans" presStyleCnt="0"/>
      <dgm:spPr/>
    </dgm:pt>
    <dgm:pt modelId="{BF9137BF-3CB3-8447-89B4-C976041ECB92}" type="pres">
      <dgm:prSet presAssocID="{D88E4F14-3A3F-D94E-880E-5065C042BBDD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F4D22F-B379-174A-89D7-C30E8C8318CE}" type="pres">
      <dgm:prSet presAssocID="{4FA8E485-27EC-814E-86D5-5FAC5E9703B4}" presName="sibTrans" presStyleCnt="0"/>
      <dgm:spPr/>
    </dgm:pt>
    <dgm:pt modelId="{8ABE3BD8-C8BB-854C-8487-0D81A94915D1}" type="pres">
      <dgm:prSet presAssocID="{03FCC8F8-6D25-7B4C-A8D6-D8E728B2E26E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58ACF4-AAD6-394D-86CF-1C9FCC67BBA7}" type="pres">
      <dgm:prSet presAssocID="{2745D8E8-F73F-1744-A9FA-2CB99D24587C}" presName="sibTrans" presStyleCnt="0"/>
      <dgm:spPr/>
    </dgm:pt>
    <dgm:pt modelId="{EADC991E-1F34-1A42-8684-49CC9843E023}" type="pres">
      <dgm:prSet presAssocID="{823886E9-DADA-464B-AECA-29417CEA06F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5C75F1-12E4-4E48-9939-3E15DE081F02}" type="pres">
      <dgm:prSet presAssocID="{7A8F6540-60D2-8547-9E26-A78457F446AB}" presName="sibTrans" presStyleCnt="0"/>
      <dgm:spPr/>
    </dgm:pt>
    <dgm:pt modelId="{397E1039-2E61-5B41-9879-F50C11A8D8D1}" type="pres">
      <dgm:prSet presAssocID="{43FE2C6E-93C6-F042-9115-0E6CEDA4BB0E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551BD6-FB13-7D49-91E4-2BEF0B7B7878}" srcId="{7D7B49CE-B740-0C46-85F3-3352BC4C5482}" destId="{03FCC8F8-6D25-7B4C-A8D6-D8E728B2E26E}" srcOrd="4" destOrd="0" parTransId="{7E55B0FE-6C5C-BE41-83A2-3D309EBDD590}" sibTransId="{2745D8E8-F73F-1744-A9FA-2CB99D24587C}"/>
    <dgm:cxn modelId="{D533B30B-C67F-E048-A3AD-D662EDA1DD07}" srcId="{7D7B49CE-B740-0C46-85F3-3352BC4C5482}" destId="{823886E9-DADA-464B-AECA-29417CEA06FC}" srcOrd="5" destOrd="0" parTransId="{D1663108-4805-BE4C-BA09-BF84F6254EE1}" sibTransId="{7A8F6540-60D2-8547-9E26-A78457F446AB}"/>
    <dgm:cxn modelId="{E070BDB6-34BD-A944-B742-F5C9C1DADA6E}" srcId="{7D7B49CE-B740-0C46-85F3-3352BC4C5482}" destId="{43FE2C6E-93C6-F042-9115-0E6CEDA4BB0E}" srcOrd="6" destOrd="0" parTransId="{3132C5F1-EE5C-6C48-A167-5C6A066E23E4}" sibTransId="{15A2F309-6D76-0B45-9BD1-EEB9DED4ADFE}"/>
    <dgm:cxn modelId="{D82D1994-14F7-8740-A939-546ECA203A3F}" type="presOf" srcId="{0974F3C9-F6D9-8540-9F54-5943973905C7}" destId="{7744240C-DA2C-BD46-9786-378966AC7E72}" srcOrd="0" destOrd="0" presId="urn:microsoft.com/office/officeart/2005/8/layout/default"/>
    <dgm:cxn modelId="{D7E10573-02BA-6345-9F2D-31E0CF6817F5}" type="presOf" srcId="{D88E4F14-3A3F-D94E-880E-5065C042BBDD}" destId="{BF9137BF-3CB3-8447-89B4-C976041ECB92}" srcOrd="0" destOrd="0" presId="urn:microsoft.com/office/officeart/2005/8/layout/default"/>
    <dgm:cxn modelId="{6EE3529B-DB95-F64F-BE6B-3DDE9D4B2428}" srcId="{7D7B49CE-B740-0C46-85F3-3352BC4C5482}" destId="{34171073-9854-0047-9D44-DFBCF9E6EA0C}" srcOrd="1" destOrd="0" parTransId="{C87A932B-39C3-5442-9F07-CA52F1002213}" sibTransId="{3969DA2B-EB4C-094B-8D0D-59BECFB2680B}"/>
    <dgm:cxn modelId="{25CCBE08-4C7D-7A4C-B390-6134978D3E9B}" type="presOf" srcId="{34171073-9854-0047-9D44-DFBCF9E6EA0C}" destId="{383E682E-B286-6B47-8A54-D8971C054C3C}" srcOrd="0" destOrd="0" presId="urn:microsoft.com/office/officeart/2005/8/layout/default"/>
    <dgm:cxn modelId="{170BEC4C-AD73-F947-8E9F-BF7C96A46D5F}" srcId="{7D7B49CE-B740-0C46-85F3-3352BC4C5482}" destId="{E1CFFC13-D568-2E4C-8548-2A7E5389708B}" srcOrd="0" destOrd="0" parTransId="{E02DA107-6A23-1947-949F-8AEB40A14BF2}" sibTransId="{011862D8-CE42-E343-879E-E0AC53D8DAC0}"/>
    <dgm:cxn modelId="{D8AA8BEB-5D0D-5B46-B6DF-1703F7A6D938}" type="presOf" srcId="{E1CFFC13-D568-2E4C-8548-2A7E5389708B}" destId="{6953F28E-1A9C-A94F-A404-38DEE86765EA}" srcOrd="0" destOrd="0" presId="urn:microsoft.com/office/officeart/2005/8/layout/default"/>
    <dgm:cxn modelId="{826DE38C-2252-7449-A7FC-F75851E28573}" srcId="{7D7B49CE-B740-0C46-85F3-3352BC4C5482}" destId="{D88E4F14-3A3F-D94E-880E-5065C042BBDD}" srcOrd="3" destOrd="0" parTransId="{1D9D95B6-6667-6645-B029-76BE8B6ACBF7}" sibTransId="{4FA8E485-27EC-814E-86D5-5FAC5E9703B4}"/>
    <dgm:cxn modelId="{22BF62A2-5A95-2E40-B12B-6101C9285641}" type="presOf" srcId="{7D7B49CE-B740-0C46-85F3-3352BC4C5482}" destId="{DF41F8C1-B426-8949-9779-6DB47366E19A}" srcOrd="0" destOrd="0" presId="urn:microsoft.com/office/officeart/2005/8/layout/default"/>
    <dgm:cxn modelId="{D81379F9-3EE0-2546-BB74-18529B2D3940}" type="presOf" srcId="{03FCC8F8-6D25-7B4C-A8D6-D8E728B2E26E}" destId="{8ABE3BD8-C8BB-854C-8487-0D81A94915D1}" srcOrd="0" destOrd="0" presId="urn:microsoft.com/office/officeart/2005/8/layout/default"/>
    <dgm:cxn modelId="{CEE1774D-3DA1-B642-B7E8-2579EEA0FA02}" srcId="{7D7B49CE-B740-0C46-85F3-3352BC4C5482}" destId="{0974F3C9-F6D9-8540-9F54-5943973905C7}" srcOrd="2" destOrd="0" parTransId="{D983BA9D-A6AA-5F43-BFF3-440FF3AA95E8}" sibTransId="{9B298EE4-8841-DA4C-9AE9-82FCB4632E6E}"/>
    <dgm:cxn modelId="{041F0759-4076-CA42-9147-3C84487DBF52}" type="presOf" srcId="{43FE2C6E-93C6-F042-9115-0E6CEDA4BB0E}" destId="{397E1039-2E61-5B41-9879-F50C11A8D8D1}" srcOrd="0" destOrd="0" presId="urn:microsoft.com/office/officeart/2005/8/layout/default"/>
    <dgm:cxn modelId="{3E0AE1D6-C32C-8841-A682-0CF2E7964A3E}" type="presOf" srcId="{823886E9-DADA-464B-AECA-29417CEA06FC}" destId="{EADC991E-1F34-1A42-8684-49CC9843E023}" srcOrd="0" destOrd="0" presId="urn:microsoft.com/office/officeart/2005/8/layout/default"/>
    <dgm:cxn modelId="{E2D69B01-2732-C141-B247-2AE08982AF37}" type="presParOf" srcId="{DF41F8C1-B426-8949-9779-6DB47366E19A}" destId="{6953F28E-1A9C-A94F-A404-38DEE86765EA}" srcOrd="0" destOrd="0" presId="urn:microsoft.com/office/officeart/2005/8/layout/default"/>
    <dgm:cxn modelId="{989FF623-0871-6145-98F3-C12FC40A8F4A}" type="presParOf" srcId="{DF41F8C1-B426-8949-9779-6DB47366E19A}" destId="{8A2B9CF8-A94E-AF46-A4E5-B3A1683D2BC1}" srcOrd="1" destOrd="0" presId="urn:microsoft.com/office/officeart/2005/8/layout/default"/>
    <dgm:cxn modelId="{BF2DE4B8-B08D-5843-990F-40FF391CC142}" type="presParOf" srcId="{DF41F8C1-B426-8949-9779-6DB47366E19A}" destId="{383E682E-B286-6B47-8A54-D8971C054C3C}" srcOrd="2" destOrd="0" presId="urn:microsoft.com/office/officeart/2005/8/layout/default"/>
    <dgm:cxn modelId="{352C5065-DE5A-DC46-8826-108394370032}" type="presParOf" srcId="{DF41F8C1-B426-8949-9779-6DB47366E19A}" destId="{45EB96C4-3003-DA46-AF8D-053BD47A5B59}" srcOrd="3" destOrd="0" presId="urn:microsoft.com/office/officeart/2005/8/layout/default"/>
    <dgm:cxn modelId="{85907713-49E4-BA43-9A79-060976F9D7E2}" type="presParOf" srcId="{DF41F8C1-B426-8949-9779-6DB47366E19A}" destId="{7744240C-DA2C-BD46-9786-378966AC7E72}" srcOrd="4" destOrd="0" presId="urn:microsoft.com/office/officeart/2005/8/layout/default"/>
    <dgm:cxn modelId="{9F49BAD0-709F-C845-B7D1-C97163FF94FB}" type="presParOf" srcId="{DF41F8C1-B426-8949-9779-6DB47366E19A}" destId="{DCBDBF67-64E9-7B4C-BE1E-5D980A9CF075}" srcOrd="5" destOrd="0" presId="urn:microsoft.com/office/officeart/2005/8/layout/default"/>
    <dgm:cxn modelId="{92ED9FF8-6D94-6F48-B55C-2B19F55ED9A1}" type="presParOf" srcId="{DF41F8C1-B426-8949-9779-6DB47366E19A}" destId="{BF9137BF-3CB3-8447-89B4-C976041ECB92}" srcOrd="6" destOrd="0" presId="urn:microsoft.com/office/officeart/2005/8/layout/default"/>
    <dgm:cxn modelId="{B7BE6D37-99A8-BB40-840F-9EEED85779FA}" type="presParOf" srcId="{DF41F8C1-B426-8949-9779-6DB47366E19A}" destId="{41F4D22F-B379-174A-89D7-C30E8C8318CE}" srcOrd="7" destOrd="0" presId="urn:microsoft.com/office/officeart/2005/8/layout/default"/>
    <dgm:cxn modelId="{3DDD0B69-89B2-AB4E-A4A4-E0A3FCADB100}" type="presParOf" srcId="{DF41F8C1-B426-8949-9779-6DB47366E19A}" destId="{8ABE3BD8-C8BB-854C-8487-0D81A94915D1}" srcOrd="8" destOrd="0" presId="urn:microsoft.com/office/officeart/2005/8/layout/default"/>
    <dgm:cxn modelId="{56F62E0F-ECEE-BF49-9C10-5273D271AE95}" type="presParOf" srcId="{DF41F8C1-B426-8949-9779-6DB47366E19A}" destId="{6458ACF4-AAD6-394D-86CF-1C9FCC67BBA7}" srcOrd="9" destOrd="0" presId="urn:microsoft.com/office/officeart/2005/8/layout/default"/>
    <dgm:cxn modelId="{DCB9B7F4-0095-4244-A6AF-9C968F5D3FE7}" type="presParOf" srcId="{DF41F8C1-B426-8949-9779-6DB47366E19A}" destId="{EADC991E-1F34-1A42-8684-49CC9843E023}" srcOrd="10" destOrd="0" presId="urn:microsoft.com/office/officeart/2005/8/layout/default"/>
    <dgm:cxn modelId="{8079EE78-72E7-5847-A5C1-6318778341C3}" type="presParOf" srcId="{DF41F8C1-B426-8949-9779-6DB47366E19A}" destId="{BB5C75F1-12E4-4E48-9939-3E15DE081F02}" srcOrd="11" destOrd="0" presId="urn:microsoft.com/office/officeart/2005/8/layout/default"/>
    <dgm:cxn modelId="{23ADCA98-596D-1E47-972D-F9A162DFAB6A}" type="presParOf" srcId="{DF41F8C1-B426-8949-9779-6DB47366E19A}" destId="{397E1039-2E61-5B41-9879-F50C11A8D8D1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3A92DB-FFC3-D643-B0E4-6A884C74253B}" type="doc">
      <dgm:prSet loTypeId="urn:microsoft.com/office/officeart/2005/8/layout/default" loCatId="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AA92C3-9EBF-E64C-9F23-34993FC5E4CC}">
      <dgm:prSet/>
      <dgm:spPr/>
      <dgm:t>
        <a:bodyPr/>
        <a:lstStyle/>
        <a:p>
          <a:pPr rtl="0"/>
          <a:r>
            <a:rPr lang="en-US" dirty="0" smtClean="0"/>
            <a:t>sailor</a:t>
          </a:r>
          <a:endParaRPr lang="en-US" dirty="0"/>
        </a:p>
      </dgm:t>
    </dgm:pt>
    <dgm:pt modelId="{8E37A3C9-429E-9844-97B3-E83E0DD75039}" type="parTrans" cxnId="{852D5809-441F-D241-BA6A-DD364C3C166A}">
      <dgm:prSet/>
      <dgm:spPr/>
      <dgm:t>
        <a:bodyPr/>
        <a:lstStyle/>
        <a:p>
          <a:endParaRPr lang="en-US"/>
        </a:p>
      </dgm:t>
    </dgm:pt>
    <dgm:pt modelId="{23C5750C-F0C9-DC4E-9280-DAEAE26094B7}" type="sibTrans" cxnId="{852D5809-441F-D241-BA6A-DD364C3C166A}">
      <dgm:prSet/>
      <dgm:spPr/>
      <dgm:t>
        <a:bodyPr/>
        <a:lstStyle/>
        <a:p>
          <a:endParaRPr lang="en-US"/>
        </a:p>
      </dgm:t>
    </dgm:pt>
    <dgm:pt modelId="{B6571E40-7642-7E49-9BC9-4D3E9203F33B}">
      <dgm:prSet/>
      <dgm:spPr/>
      <dgm:t>
        <a:bodyPr/>
        <a:lstStyle/>
        <a:p>
          <a:pPr rtl="0"/>
          <a:r>
            <a:rPr lang="en-US" dirty="0" smtClean="0"/>
            <a:t>bodyguard</a:t>
          </a:r>
          <a:endParaRPr lang="en-US" dirty="0"/>
        </a:p>
      </dgm:t>
    </dgm:pt>
    <dgm:pt modelId="{4057B337-3A86-8349-9CB2-180950B03CB7}" type="parTrans" cxnId="{3079BD41-9234-594F-951F-2E0A2B03107C}">
      <dgm:prSet/>
      <dgm:spPr/>
      <dgm:t>
        <a:bodyPr/>
        <a:lstStyle/>
        <a:p>
          <a:endParaRPr lang="en-US"/>
        </a:p>
      </dgm:t>
    </dgm:pt>
    <dgm:pt modelId="{B9780DCC-73B5-2046-B7BB-55FFE0C3C524}" type="sibTrans" cxnId="{3079BD41-9234-594F-951F-2E0A2B03107C}">
      <dgm:prSet/>
      <dgm:spPr/>
      <dgm:t>
        <a:bodyPr/>
        <a:lstStyle/>
        <a:p>
          <a:endParaRPr lang="en-US"/>
        </a:p>
      </dgm:t>
    </dgm:pt>
    <dgm:pt modelId="{42400D76-A0F8-4F45-9DB9-2B75DC5B6F5D}">
      <dgm:prSet/>
      <dgm:spPr/>
      <dgm:t>
        <a:bodyPr/>
        <a:lstStyle/>
        <a:p>
          <a:pPr rtl="0"/>
          <a:r>
            <a:rPr lang="en-US" dirty="0" smtClean="0"/>
            <a:t>lion</a:t>
          </a:r>
          <a:endParaRPr lang="en-US" dirty="0"/>
        </a:p>
      </dgm:t>
    </dgm:pt>
    <dgm:pt modelId="{1A916DFD-A0E0-444F-B65F-839758D76007}" type="parTrans" cxnId="{07F03DAA-48DD-F147-ADF6-F66BAE3E5063}">
      <dgm:prSet/>
      <dgm:spPr/>
      <dgm:t>
        <a:bodyPr/>
        <a:lstStyle/>
        <a:p>
          <a:endParaRPr lang="en-US"/>
        </a:p>
      </dgm:t>
    </dgm:pt>
    <dgm:pt modelId="{2047112D-F173-7A4E-9DD9-E2DA91D8C6B1}" type="sibTrans" cxnId="{07F03DAA-48DD-F147-ADF6-F66BAE3E5063}">
      <dgm:prSet/>
      <dgm:spPr/>
      <dgm:t>
        <a:bodyPr/>
        <a:lstStyle/>
        <a:p>
          <a:endParaRPr lang="en-US"/>
        </a:p>
      </dgm:t>
    </dgm:pt>
    <dgm:pt modelId="{EFB07327-697F-0A48-A4FF-A7B447ADA9B7}">
      <dgm:prSet/>
      <dgm:spPr/>
      <dgm:t>
        <a:bodyPr/>
        <a:lstStyle/>
        <a:p>
          <a:pPr rtl="0"/>
          <a:r>
            <a:rPr lang="en-US" dirty="0" smtClean="0"/>
            <a:t>president</a:t>
          </a:r>
          <a:endParaRPr lang="en-US" dirty="0"/>
        </a:p>
      </dgm:t>
    </dgm:pt>
    <dgm:pt modelId="{F442620D-606B-FE49-84BC-990283F9E840}" type="parTrans" cxnId="{6373840A-DDF1-8842-ADE4-63F511C8E756}">
      <dgm:prSet/>
      <dgm:spPr/>
      <dgm:t>
        <a:bodyPr/>
        <a:lstStyle/>
        <a:p>
          <a:endParaRPr lang="en-US"/>
        </a:p>
      </dgm:t>
    </dgm:pt>
    <dgm:pt modelId="{93E8FBDB-50B4-8B4B-B420-CCBDADFC7E41}" type="sibTrans" cxnId="{6373840A-DDF1-8842-ADE4-63F511C8E756}">
      <dgm:prSet/>
      <dgm:spPr/>
      <dgm:t>
        <a:bodyPr/>
        <a:lstStyle/>
        <a:p>
          <a:endParaRPr lang="en-US"/>
        </a:p>
      </dgm:t>
    </dgm:pt>
    <dgm:pt modelId="{EBEAAF4F-52EB-D146-BD45-6D4B1F0486B0}">
      <dgm:prSet/>
      <dgm:spPr/>
      <dgm:t>
        <a:bodyPr/>
        <a:lstStyle/>
        <a:p>
          <a:pPr rtl="0"/>
          <a:r>
            <a:rPr lang="en-US" dirty="0" smtClean="0"/>
            <a:t>invisible</a:t>
          </a:r>
          <a:endParaRPr lang="en-US" dirty="0"/>
        </a:p>
      </dgm:t>
    </dgm:pt>
    <dgm:pt modelId="{4376C142-8F6D-884B-AFFB-72B1EEDB462D}" type="parTrans" cxnId="{B8838B87-378C-9949-BC3E-BFFBDB936784}">
      <dgm:prSet/>
      <dgm:spPr/>
      <dgm:t>
        <a:bodyPr/>
        <a:lstStyle/>
        <a:p>
          <a:endParaRPr lang="en-US"/>
        </a:p>
      </dgm:t>
    </dgm:pt>
    <dgm:pt modelId="{6DAA38A8-8D56-4D4E-8079-D33AA7154D59}" type="sibTrans" cxnId="{B8838B87-378C-9949-BC3E-BFFBDB936784}">
      <dgm:prSet/>
      <dgm:spPr/>
      <dgm:t>
        <a:bodyPr/>
        <a:lstStyle/>
        <a:p>
          <a:endParaRPr lang="en-US"/>
        </a:p>
      </dgm:t>
    </dgm:pt>
    <dgm:pt modelId="{CA3A6181-FF41-3044-A80B-668D5F3E07FF}">
      <dgm:prSet/>
      <dgm:spPr/>
      <dgm:t>
        <a:bodyPr/>
        <a:lstStyle/>
        <a:p>
          <a:pPr rtl="0"/>
          <a:r>
            <a:rPr lang="en-US" dirty="0" smtClean="0"/>
            <a:t>beggar</a:t>
          </a:r>
          <a:endParaRPr lang="en-US" dirty="0"/>
        </a:p>
      </dgm:t>
    </dgm:pt>
    <dgm:pt modelId="{E8AAA3CC-A34A-1C43-AF24-822CEC0F0745}" type="parTrans" cxnId="{5E9DE1B6-4A39-144B-973C-5A6A8BD98BCA}">
      <dgm:prSet/>
      <dgm:spPr/>
      <dgm:t>
        <a:bodyPr/>
        <a:lstStyle/>
        <a:p>
          <a:endParaRPr lang="en-US"/>
        </a:p>
      </dgm:t>
    </dgm:pt>
    <dgm:pt modelId="{B2810FCE-A844-3744-AD1A-C133D3631B9F}" type="sibTrans" cxnId="{5E9DE1B6-4A39-144B-973C-5A6A8BD98BCA}">
      <dgm:prSet/>
      <dgm:spPr/>
      <dgm:t>
        <a:bodyPr/>
        <a:lstStyle/>
        <a:p>
          <a:endParaRPr lang="en-US"/>
        </a:p>
      </dgm:t>
    </dgm:pt>
    <dgm:pt modelId="{6EBD0E17-74F4-9B41-9CBC-265D3D9964FF}">
      <dgm:prSet/>
      <dgm:spPr/>
      <dgm:t>
        <a:bodyPr/>
        <a:lstStyle/>
        <a:p>
          <a:pPr rtl="0"/>
          <a:r>
            <a:rPr lang="en-US" dirty="0" smtClean="0"/>
            <a:t>?</a:t>
          </a:r>
          <a:endParaRPr lang="en-US" dirty="0"/>
        </a:p>
      </dgm:t>
    </dgm:pt>
    <dgm:pt modelId="{5E27503F-3E7F-6448-B814-B69BE95B0FA9}" type="parTrans" cxnId="{75C9F5B1-8830-6C4B-9708-953DF80E40F0}">
      <dgm:prSet/>
      <dgm:spPr/>
      <dgm:t>
        <a:bodyPr/>
        <a:lstStyle/>
        <a:p>
          <a:endParaRPr lang="en-US"/>
        </a:p>
      </dgm:t>
    </dgm:pt>
    <dgm:pt modelId="{7553A13F-A375-9744-B8DA-FD34BA8AC048}" type="sibTrans" cxnId="{75C9F5B1-8830-6C4B-9708-953DF80E40F0}">
      <dgm:prSet/>
      <dgm:spPr/>
      <dgm:t>
        <a:bodyPr/>
        <a:lstStyle/>
        <a:p>
          <a:endParaRPr lang="en-US"/>
        </a:p>
      </dgm:t>
    </dgm:pt>
    <dgm:pt modelId="{5C890929-5D8F-B341-8648-8E4D478BCC61}" type="pres">
      <dgm:prSet presAssocID="{D13A92DB-FFC3-D643-B0E4-6A884C74253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8DAEDA-F6D4-BC48-A531-59E9F3FEA940}" type="pres">
      <dgm:prSet presAssocID="{44AA92C3-9EBF-E64C-9F23-34993FC5E4CC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722631-F2BB-C94B-B0FA-24EB2FD40DB4}" type="pres">
      <dgm:prSet presAssocID="{23C5750C-F0C9-DC4E-9280-DAEAE26094B7}" presName="sibTrans" presStyleCnt="0"/>
      <dgm:spPr/>
    </dgm:pt>
    <dgm:pt modelId="{E4E86CEA-EEE4-0546-916E-720946DAE7E3}" type="pres">
      <dgm:prSet presAssocID="{B6571E40-7642-7E49-9BC9-4D3E9203F33B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4ABEBB-7D18-0840-A18A-19333AD2E3EB}" type="pres">
      <dgm:prSet presAssocID="{B9780DCC-73B5-2046-B7BB-55FFE0C3C524}" presName="sibTrans" presStyleCnt="0"/>
      <dgm:spPr/>
    </dgm:pt>
    <dgm:pt modelId="{02AABA0E-8701-4845-BAB0-3EDDEA2F252D}" type="pres">
      <dgm:prSet presAssocID="{42400D76-A0F8-4F45-9DB9-2B75DC5B6F5D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3422AD-D60A-F44D-8872-F4DADA80EA6E}" type="pres">
      <dgm:prSet presAssocID="{2047112D-F173-7A4E-9DD9-E2DA91D8C6B1}" presName="sibTrans" presStyleCnt="0"/>
      <dgm:spPr/>
    </dgm:pt>
    <dgm:pt modelId="{50DBC6F7-DC99-1540-880C-6846AFF3E23B}" type="pres">
      <dgm:prSet presAssocID="{EFB07327-697F-0A48-A4FF-A7B447ADA9B7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DA7B68-EE68-8445-BB9C-6C5E656874D3}" type="pres">
      <dgm:prSet presAssocID="{93E8FBDB-50B4-8B4B-B420-CCBDADFC7E41}" presName="sibTrans" presStyleCnt="0"/>
      <dgm:spPr/>
    </dgm:pt>
    <dgm:pt modelId="{014C99D7-3FA7-414A-9BE2-20074E0E7B0E}" type="pres">
      <dgm:prSet presAssocID="{EBEAAF4F-52EB-D146-BD45-6D4B1F0486B0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EB195E-DEAC-D142-BBD6-0F73AEADD369}" type="pres">
      <dgm:prSet presAssocID="{6DAA38A8-8D56-4D4E-8079-D33AA7154D59}" presName="sibTrans" presStyleCnt="0"/>
      <dgm:spPr/>
    </dgm:pt>
    <dgm:pt modelId="{1E7F44A2-E850-034F-BE1A-4719D04B03AC}" type="pres">
      <dgm:prSet presAssocID="{CA3A6181-FF41-3044-A80B-668D5F3E07FF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890AD-26AA-E942-8107-B8E079ACD1CE}" type="pres">
      <dgm:prSet presAssocID="{B2810FCE-A844-3744-AD1A-C133D3631B9F}" presName="sibTrans" presStyleCnt="0"/>
      <dgm:spPr/>
    </dgm:pt>
    <dgm:pt modelId="{2D6F7086-16A8-9341-A1A4-5A791FDBFFBF}" type="pres">
      <dgm:prSet presAssocID="{6EBD0E17-74F4-9B41-9CBC-265D3D9964FF}" presName="node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79BD41-9234-594F-951F-2E0A2B03107C}" srcId="{D13A92DB-FFC3-D643-B0E4-6A884C74253B}" destId="{B6571E40-7642-7E49-9BC9-4D3E9203F33B}" srcOrd="1" destOrd="0" parTransId="{4057B337-3A86-8349-9CB2-180950B03CB7}" sibTransId="{B9780DCC-73B5-2046-B7BB-55FFE0C3C524}"/>
    <dgm:cxn modelId="{07F03DAA-48DD-F147-ADF6-F66BAE3E5063}" srcId="{D13A92DB-FFC3-D643-B0E4-6A884C74253B}" destId="{42400D76-A0F8-4F45-9DB9-2B75DC5B6F5D}" srcOrd="2" destOrd="0" parTransId="{1A916DFD-A0E0-444F-B65F-839758D76007}" sibTransId="{2047112D-F173-7A4E-9DD9-E2DA91D8C6B1}"/>
    <dgm:cxn modelId="{5D94CAAF-52CF-8345-81C8-AD9CC8F492C0}" type="presOf" srcId="{EBEAAF4F-52EB-D146-BD45-6D4B1F0486B0}" destId="{014C99D7-3FA7-414A-9BE2-20074E0E7B0E}" srcOrd="0" destOrd="0" presId="urn:microsoft.com/office/officeart/2005/8/layout/default"/>
    <dgm:cxn modelId="{17939BD6-0840-7C43-9181-956FDAAD6CE8}" type="presOf" srcId="{44AA92C3-9EBF-E64C-9F23-34993FC5E4CC}" destId="{E18DAEDA-F6D4-BC48-A531-59E9F3FEA940}" srcOrd="0" destOrd="0" presId="urn:microsoft.com/office/officeart/2005/8/layout/default"/>
    <dgm:cxn modelId="{8EFBDB45-90F4-BD42-814C-47BADC25A4F5}" type="presOf" srcId="{D13A92DB-FFC3-D643-B0E4-6A884C74253B}" destId="{5C890929-5D8F-B341-8648-8E4D478BCC61}" srcOrd="0" destOrd="0" presId="urn:microsoft.com/office/officeart/2005/8/layout/default"/>
    <dgm:cxn modelId="{6373840A-DDF1-8842-ADE4-63F511C8E756}" srcId="{D13A92DB-FFC3-D643-B0E4-6A884C74253B}" destId="{EFB07327-697F-0A48-A4FF-A7B447ADA9B7}" srcOrd="3" destOrd="0" parTransId="{F442620D-606B-FE49-84BC-990283F9E840}" sibTransId="{93E8FBDB-50B4-8B4B-B420-CCBDADFC7E41}"/>
    <dgm:cxn modelId="{852D5809-441F-D241-BA6A-DD364C3C166A}" srcId="{D13A92DB-FFC3-D643-B0E4-6A884C74253B}" destId="{44AA92C3-9EBF-E64C-9F23-34993FC5E4CC}" srcOrd="0" destOrd="0" parTransId="{8E37A3C9-429E-9844-97B3-E83E0DD75039}" sibTransId="{23C5750C-F0C9-DC4E-9280-DAEAE26094B7}"/>
    <dgm:cxn modelId="{B8838B87-378C-9949-BC3E-BFFBDB936784}" srcId="{D13A92DB-FFC3-D643-B0E4-6A884C74253B}" destId="{EBEAAF4F-52EB-D146-BD45-6D4B1F0486B0}" srcOrd="4" destOrd="0" parTransId="{4376C142-8F6D-884B-AFFB-72B1EEDB462D}" sibTransId="{6DAA38A8-8D56-4D4E-8079-D33AA7154D59}"/>
    <dgm:cxn modelId="{75C9F5B1-8830-6C4B-9708-953DF80E40F0}" srcId="{D13A92DB-FFC3-D643-B0E4-6A884C74253B}" destId="{6EBD0E17-74F4-9B41-9CBC-265D3D9964FF}" srcOrd="6" destOrd="0" parTransId="{5E27503F-3E7F-6448-B814-B69BE95B0FA9}" sibTransId="{7553A13F-A375-9744-B8DA-FD34BA8AC048}"/>
    <dgm:cxn modelId="{14A37069-9CE0-A84A-8933-3BC56FE68582}" type="presOf" srcId="{6EBD0E17-74F4-9B41-9CBC-265D3D9964FF}" destId="{2D6F7086-16A8-9341-A1A4-5A791FDBFFBF}" srcOrd="0" destOrd="0" presId="urn:microsoft.com/office/officeart/2005/8/layout/default"/>
    <dgm:cxn modelId="{B9E70377-7625-B942-BCD5-2B5B293CB8B4}" type="presOf" srcId="{CA3A6181-FF41-3044-A80B-668D5F3E07FF}" destId="{1E7F44A2-E850-034F-BE1A-4719D04B03AC}" srcOrd="0" destOrd="0" presId="urn:microsoft.com/office/officeart/2005/8/layout/default"/>
    <dgm:cxn modelId="{756F37F8-49BC-A74D-90CB-8FC6899D0EA7}" type="presOf" srcId="{42400D76-A0F8-4F45-9DB9-2B75DC5B6F5D}" destId="{02AABA0E-8701-4845-BAB0-3EDDEA2F252D}" srcOrd="0" destOrd="0" presId="urn:microsoft.com/office/officeart/2005/8/layout/default"/>
    <dgm:cxn modelId="{7C5385BA-5ED7-4C4B-BF9C-9003EC93F8C6}" type="presOf" srcId="{EFB07327-697F-0A48-A4FF-A7B447ADA9B7}" destId="{50DBC6F7-DC99-1540-880C-6846AFF3E23B}" srcOrd="0" destOrd="0" presId="urn:microsoft.com/office/officeart/2005/8/layout/default"/>
    <dgm:cxn modelId="{EA22C363-076E-F148-81CF-6A71D4024AEE}" type="presOf" srcId="{B6571E40-7642-7E49-9BC9-4D3E9203F33B}" destId="{E4E86CEA-EEE4-0546-916E-720946DAE7E3}" srcOrd="0" destOrd="0" presId="urn:microsoft.com/office/officeart/2005/8/layout/default"/>
    <dgm:cxn modelId="{5E9DE1B6-4A39-144B-973C-5A6A8BD98BCA}" srcId="{D13A92DB-FFC3-D643-B0E4-6A884C74253B}" destId="{CA3A6181-FF41-3044-A80B-668D5F3E07FF}" srcOrd="5" destOrd="0" parTransId="{E8AAA3CC-A34A-1C43-AF24-822CEC0F0745}" sibTransId="{B2810FCE-A844-3744-AD1A-C133D3631B9F}"/>
    <dgm:cxn modelId="{E195B64C-153B-3B42-8BCB-2E304E827ADA}" type="presParOf" srcId="{5C890929-5D8F-B341-8648-8E4D478BCC61}" destId="{E18DAEDA-F6D4-BC48-A531-59E9F3FEA940}" srcOrd="0" destOrd="0" presId="urn:microsoft.com/office/officeart/2005/8/layout/default"/>
    <dgm:cxn modelId="{58F53DD2-DD35-C148-B6DE-60F33AEDF3DF}" type="presParOf" srcId="{5C890929-5D8F-B341-8648-8E4D478BCC61}" destId="{7E722631-F2BB-C94B-B0FA-24EB2FD40DB4}" srcOrd="1" destOrd="0" presId="urn:microsoft.com/office/officeart/2005/8/layout/default"/>
    <dgm:cxn modelId="{3F314C76-10E0-C54C-97A0-63BC8E6832A2}" type="presParOf" srcId="{5C890929-5D8F-B341-8648-8E4D478BCC61}" destId="{E4E86CEA-EEE4-0546-916E-720946DAE7E3}" srcOrd="2" destOrd="0" presId="urn:microsoft.com/office/officeart/2005/8/layout/default"/>
    <dgm:cxn modelId="{64950638-E506-9F43-8178-15D149FC9458}" type="presParOf" srcId="{5C890929-5D8F-B341-8648-8E4D478BCC61}" destId="{714ABEBB-7D18-0840-A18A-19333AD2E3EB}" srcOrd="3" destOrd="0" presId="urn:microsoft.com/office/officeart/2005/8/layout/default"/>
    <dgm:cxn modelId="{E40BF56C-E1DF-CA4D-884F-AC766D21E302}" type="presParOf" srcId="{5C890929-5D8F-B341-8648-8E4D478BCC61}" destId="{02AABA0E-8701-4845-BAB0-3EDDEA2F252D}" srcOrd="4" destOrd="0" presId="urn:microsoft.com/office/officeart/2005/8/layout/default"/>
    <dgm:cxn modelId="{AD762A2F-2EB8-F945-8DED-387107F94050}" type="presParOf" srcId="{5C890929-5D8F-B341-8648-8E4D478BCC61}" destId="{D33422AD-D60A-F44D-8872-F4DADA80EA6E}" srcOrd="5" destOrd="0" presId="urn:microsoft.com/office/officeart/2005/8/layout/default"/>
    <dgm:cxn modelId="{F0185809-AD28-C643-94E7-D47FB8F78576}" type="presParOf" srcId="{5C890929-5D8F-B341-8648-8E4D478BCC61}" destId="{50DBC6F7-DC99-1540-880C-6846AFF3E23B}" srcOrd="6" destOrd="0" presId="urn:microsoft.com/office/officeart/2005/8/layout/default"/>
    <dgm:cxn modelId="{213033C9-FF89-454D-BECE-197F5D898B43}" type="presParOf" srcId="{5C890929-5D8F-B341-8648-8E4D478BCC61}" destId="{55DA7B68-EE68-8445-BB9C-6C5E656874D3}" srcOrd="7" destOrd="0" presId="urn:microsoft.com/office/officeart/2005/8/layout/default"/>
    <dgm:cxn modelId="{AFA52BD4-BD74-4242-BDC9-35041FD5DF2F}" type="presParOf" srcId="{5C890929-5D8F-B341-8648-8E4D478BCC61}" destId="{014C99D7-3FA7-414A-9BE2-20074E0E7B0E}" srcOrd="8" destOrd="0" presId="urn:microsoft.com/office/officeart/2005/8/layout/default"/>
    <dgm:cxn modelId="{5515319B-A791-3E48-A929-E0A1DE83D525}" type="presParOf" srcId="{5C890929-5D8F-B341-8648-8E4D478BCC61}" destId="{EDEB195E-DEAC-D142-BBD6-0F73AEADD369}" srcOrd="9" destOrd="0" presId="urn:microsoft.com/office/officeart/2005/8/layout/default"/>
    <dgm:cxn modelId="{3C9A6676-CC35-DF49-AD99-104306A8A3BE}" type="presParOf" srcId="{5C890929-5D8F-B341-8648-8E4D478BCC61}" destId="{1E7F44A2-E850-034F-BE1A-4719D04B03AC}" srcOrd="10" destOrd="0" presId="urn:microsoft.com/office/officeart/2005/8/layout/default"/>
    <dgm:cxn modelId="{07440A31-3E61-7746-AEA9-D5EDDECAB336}" type="presParOf" srcId="{5C890929-5D8F-B341-8648-8E4D478BCC61}" destId="{672890AD-26AA-E942-8107-B8E079ACD1CE}" srcOrd="11" destOrd="0" presId="urn:microsoft.com/office/officeart/2005/8/layout/default"/>
    <dgm:cxn modelId="{5CA12C2F-B639-6043-8196-BCEFA18D33AE}" type="presParOf" srcId="{5C890929-5D8F-B341-8648-8E4D478BCC61}" destId="{2D6F7086-16A8-9341-A1A4-5A791FDBFFB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3F28E-1A9C-A94F-A404-38DEE86765EA}">
      <dsp:nvSpPr>
        <dsp:cNvPr id="0" name=""/>
        <dsp:cNvSpPr/>
      </dsp:nvSpPr>
      <dsp:spPr>
        <a:xfrm>
          <a:off x="620437" y="2367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explorer</a:t>
          </a:r>
          <a:endParaRPr lang="en-US" sz="1600" kern="1200" dirty="0"/>
        </a:p>
      </dsp:txBody>
      <dsp:txXfrm>
        <a:off x="620437" y="2367"/>
        <a:ext cx="1202982" cy="721789"/>
      </dsp:txXfrm>
    </dsp:sp>
    <dsp:sp modelId="{383E682E-B286-6B47-8A54-D8971C054C3C}">
      <dsp:nvSpPr>
        <dsp:cNvPr id="0" name=""/>
        <dsp:cNvSpPr/>
      </dsp:nvSpPr>
      <dsp:spPr>
        <a:xfrm>
          <a:off x="1958430" y="68462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astronaut</a:t>
          </a:r>
          <a:endParaRPr lang="en-US" sz="1600" kern="1200" dirty="0"/>
        </a:p>
      </dsp:txBody>
      <dsp:txXfrm>
        <a:off x="1958430" y="68462"/>
        <a:ext cx="1202982" cy="721789"/>
      </dsp:txXfrm>
    </dsp:sp>
    <dsp:sp modelId="{7744240C-DA2C-BD46-9786-378966AC7E72}">
      <dsp:nvSpPr>
        <dsp:cNvPr id="0" name=""/>
        <dsp:cNvSpPr/>
      </dsp:nvSpPr>
      <dsp:spPr>
        <a:xfrm>
          <a:off x="620437" y="844455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Private eye</a:t>
          </a:r>
          <a:endParaRPr lang="en-US" sz="1600" kern="1200" dirty="0"/>
        </a:p>
      </dsp:txBody>
      <dsp:txXfrm>
        <a:off x="620437" y="844455"/>
        <a:ext cx="1202982" cy="721789"/>
      </dsp:txXfrm>
    </dsp:sp>
    <dsp:sp modelId="{BF9137BF-3CB3-8447-89B4-C976041ECB92}">
      <dsp:nvSpPr>
        <dsp:cNvPr id="0" name=""/>
        <dsp:cNvSpPr/>
      </dsp:nvSpPr>
      <dsp:spPr>
        <a:xfrm>
          <a:off x="1943717" y="844455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 smtClean="0"/>
            <a:t>childminder</a:t>
          </a:r>
          <a:endParaRPr lang="en-US" sz="1600" kern="1200" dirty="0"/>
        </a:p>
      </dsp:txBody>
      <dsp:txXfrm>
        <a:off x="1943717" y="844455"/>
        <a:ext cx="1202982" cy="721789"/>
      </dsp:txXfrm>
    </dsp:sp>
    <dsp:sp modelId="{8ABE3BD8-C8BB-854C-8487-0D81A94915D1}">
      <dsp:nvSpPr>
        <dsp:cNvPr id="0" name=""/>
        <dsp:cNvSpPr/>
      </dsp:nvSpPr>
      <dsp:spPr>
        <a:xfrm>
          <a:off x="620437" y="1686543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Sales rep</a:t>
          </a:r>
          <a:endParaRPr lang="en-US" sz="1600" kern="1200" dirty="0"/>
        </a:p>
      </dsp:txBody>
      <dsp:txXfrm>
        <a:off x="620437" y="1686543"/>
        <a:ext cx="1202982" cy="721789"/>
      </dsp:txXfrm>
    </dsp:sp>
    <dsp:sp modelId="{EADC991E-1F34-1A42-8684-49CC9843E023}">
      <dsp:nvSpPr>
        <dsp:cNvPr id="0" name=""/>
        <dsp:cNvSpPr/>
      </dsp:nvSpPr>
      <dsp:spPr>
        <a:xfrm>
          <a:off x="1943717" y="1686543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artist</a:t>
          </a:r>
          <a:endParaRPr lang="en-US" sz="1600" kern="1200" dirty="0"/>
        </a:p>
      </dsp:txBody>
      <dsp:txXfrm>
        <a:off x="1943717" y="1686543"/>
        <a:ext cx="1202982" cy="721789"/>
      </dsp:txXfrm>
    </dsp:sp>
    <dsp:sp modelId="{397E1039-2E61-5B41-9879-F50C11A8D8D1}">
      <dsp:nvSpPr>
        <dsp:cNvPr id="0" name=""/>
        <dsp:cNvSpPr/>
      </dsp:nvSpPr>
      <dsp:spPr>
        <a:xfrm>
          <a:off x="1282077" y="2528630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Single mum</a:t>
          </a:r>
          <a:endParaRPr lang="en-US" sz="1600" kern="1200" dirty="0"/>
        </a:p>
      </dsp:txBody>
      <dsp:txXfrm>
        <a:off x="1282077" y="2528630"/>
        <a:ext cx="1202982" cy="7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DAEDA-F6D4-BC48-A531-59E9F3FEA940}">
      <dsp:nvSpPr>
        <dsp:cNvPr id="0" name=""/>
        <dsp:cNvSpPr/>
      </dsp:nvSpPr>
      <dsp:spPr>
        <a:xfrm>
          <a:off x="620437" y="2367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sailor</a:t>
          </a:r>
          <a:endParaRPr lang="en-US" sz="1800" kern="1200" dirty="0"/>
        </a:p>
      </dsp:txBody>
      <dsp:txXfrm>
        <a:off x="620437" y="2367"/>
        <a:ext cx="1202982" cy="721789"/>
      </dsp:txXfrm>
    </dsp:sp>
    <dsp:sp modelId="{E4E86CEA-EEE4-0546-916E-720946DAE7E3}">
      <dsp:nvSpPr>
        <dsp:cNvPr id="0" name=""/>
        <dsp:cNvSpPr/>
      </dsp:nvSpPr>
      <dsp:spPr>
        <a:xfrm>
          <a:off x="1943718" y="2367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bodyguard</a:t>
          </a:r>
          <a:endParaRPr lang="en-US" sz="1800" kern="1200" dirty="0"/>
        </a:p>
      </dsp:txBody>
      <dsp:txXfrm>
        <a:off x="1943718" y="2367"/>
        <a:ext cx="1202982" cy="721789"/>
      </dsp:txXfrm>
    </dsp:sp>
    <dsp:sp modelId="{02AABA0E-8701-4845-BAB0-3EDDEA2F252D}">
      <dsp:nvSpPr>
        <dsp:cNvPr id="0" name=""/>
        <dsp:cNvSpPr/>
      </dsp:nvSpPr>
      <dsp:spPr>
        <a:xfrm>
          <a:off x="620437" y="844455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lion</a:t>
          </a:r>
          <a:endParaRPr lang="en-US" sz="1800" kern="1200" dirty="0"/>
        </a:p>
      </dsp:txBody>
      <dsp:txXfrm>
        <a:off x="620437" y="844455"/>
        <a:ext cx="1202982" cy="721789"/>
      </dsp:txXfrm>
    </dsp:sp>
    <dsp:sp modelId="{50DBC6F7-DC99-1540-880C-6846AFF3E23B}">
      <dsp:nvSpPr>
        <dsp:cNvPr id="0" name=""/>
        <dsp:cNvSpPr/>
      </dsp:nvSpPr>
      <dsp:spPr>
        <a:xfrm>
          <a:off x="1943718" y="844455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president</a:t>
          </a:r>
          <a:endParaRPr lang="en-US" sz="1800" kern="1200" dirty="0"/>
        </a:p>
      </dsp:txBody>
      <dsp:txXfrm>
        <a:off x="1943718" y="844455"/>
        <a:ext cx="1202982" cy="721789"/>
      </dsp:txXfrm>
    </dsp:sp>
    <dsp:sp modelId="{014C99D7-3FA7-414A-9BE2-20074E0E7B0E}">
      <dsp:nvSpPr>
        <dsp:cNvPr id="0" name=""/>
        <dsp:cNvSpPr/>
      </dsp:nvSpPr>
      <dsp:spPr>
        <a:xfrm>
          <a:off x="620437" y="1686543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invisible</a:t>
          </a:r>
          <a:endParaRPr lang="en-US" sz="1800" kern="1200" dirty="0"/>
        </a:p>
      </dsp:txBody>
      <dsp:txXfrm>
        <a:off x="620437" y="1686543"/>
        <a:ext cx="1202982" cy="721789"/>
      </dsp:txXfrm>
    </dsp:sp>
    <dsp:sp modelId="{1E7F44A2-E850-034F-BE1A-4719D04B03AC}">
      <dsp:nvSpPr>
        <dsp:cNvPr id="0" name=""/>
        <dsp:cNvSpPr/>
      </dsp:nvSpPr>
      <dsp:spPr>
        <a:xfrm>
          <a:off x="1943718" y="1686543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beggar</a:t>
          </a:r>
          <a:endParaRPr lang="en-US" sz="1800" kern="1200" dirty="0"/>
        </a:p>
      </dsp:txBody>
      <dsp:txXfrm>
        <a:off x="1943718" y="1686543"/>
        <a:ext cx="1202982" cy="721789"/>
      </dsp:txXfrm>
    </dsp:sp>
    <dsp:sp modelId="{2D6F7086-16A8-9341-A1A4-5A791FDBFFBF}">
      <dsp:nvSpPr>
        <dsp:cNvPr id="0" name=""/>
        <dsp:cNvSpPr/>
      </dsp:nvSpPr>
      <dsp:spPr>
        <a:xfrm>
          <a:off x="1282077" y="2528630"/>
          <a:ext cx="1202982" cy="721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?</a:t>
          </a:r>
          <a:endParaRPr lang="en-US" sz="1800" kern="1200" dirty="0"/>
        </a:p>
      </dsp:txBody>
      <dsp:txXfrm>
        <a:off x="1282077" y="2528630"/>
        <a:ext cx="1202982" cy="7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199" y="1295400"/>
            <a:ext cx="8228013" cy="1927225"/>
          </a:xfrm>
        </p:spPr>
        <p:txBody>
          <a:bodyPr tIns="0" bIns="0" anchor="b" anchorCtr="0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99" y="3307976"/>
            <a:ext cx="8228013" cy="1066800"/>
          </a:xfrm>
        </p:spPr>
        <p:txBody>
          <a:bodyPr tIns="0" bIns="0"/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6694"/>
            <a:ext cx="6400800" cy="1362075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399" y="3609695"/>
            <a:ext cx="5181601" cy="1500187"/>
          </a:xfrm>
        </p:spPr>
        <p:txBody>
          <a:bodyPr anchor="t" anchorCtr="0"/>
          <a:lstStyle>
            <a:lvl1pPr marL="0" indent="0" algn="r">
              <a:spcBef>
                <a:spcPts val="300"/>
              </a:spcBef>
              <a:buNone/>
              <a:defRPr sz="18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238999" y="6356350"/>
            <a:ext cx="14462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extBox 7"/>
          <p:cNvSpPr txBox="1"/>
          <p:nvPr/>
        </p:nvSpPr>
        <p:spPr>
          <a:xfrm>
            <a:off x="8292818" y="5804647"/>
            <a:ext cx="367088" cy="677108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r>
              <a:rPr sz="4400">
                <a:solidFill>
                  <a:schemeClr val="accent1"/>
                </a:solidFill>
                <a:latin typeface="Wingdings" pitchFamily="2" charset="2"/>
              </a:rPr>
              <a:t>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753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tabLst/>
              <a:defRPr sz="1600"/>
            </a:lvl6pPr>
            <a:lvl7pPr marL="2173288" indent="-227013">
              <a:tabLst/>
              <a:defRPr sz="1600"/>
            </a:lvl7pPr>
            <a:lvl8pPr marL="2398713" indent="-227013">
              <a:tabLst/>
              <a:defRPr sz="1600"/>
            </a:lvl8pPr>
            <a:lvl9pPr marL="2625725" indent="-227013">
              <a:tabLst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664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1578" y="2232211"/>
            <a:ext cx="3767328" cy="762000"/>
          </a:xfrm>
        </p:spPr>
        <p:txBody>
          <a:bodyPr anchor="b">
            <a:noAutofit/>
          </a:bodyPr>
          <a:lstStyle>
            <a:lvl1pPr marL="0" indent="0" algn="ctr">
              <a:lnSpc>
                <a:spcPts val="2600"/>
              </a:lnSpc>
              <a:spcBef>
                <a:spcPts val="0"/>
              </a:spcBef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1578" y="3160059"/>
            <a:ext cx="3767328" cy="2891491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784475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762000" y="4497070"/>
            <a:ext cx="7656512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Content Placeholder 2"/>
          <p:cNvSpPr>
            <a:spLocks noGrp="1"/>
          </p:cNvSpPr>
          <p:nvPr>
            <p:ph sz="half" idx="14"/>
          </p:nvPr>
        </p:nvSpPr>
        <p:spPr>
          <a:xfrm>
            <a:off x="740664" y="2784475"/>
            <a:ext cx="3767328" cy="3252788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>
              <a:defRPr sz="1600"/>
            </a:lvl6pPr>
            <a:lvl7pPr marL="2173288" indent="-234950">
              <a:defRPr sz="1600"/>
            </a:lvl7pPr>
            <a:lvl8pPr marL="2398713" indent="-234950">
              <a:defRPr sz="1600"/>
            </a:lvl8pPr>
            <a:lvl9pPr marL="2625725" indent="-234950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36008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4636008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739775" y="2784475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739775" y="4497070"/>
            <a:ext cx="3767328" cy="15544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73288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25725" indent="-234950" algn="l" defTabSz="914400" rtl="0" eaLnBrk="1" latinLnBrk="0" hangingPunct="1">
              <a:spcBef>
                <a:spcPct val="20000"/>
              </a:spcBef>
              <a:buSzPct val="90000"/>
              <a:buFont typeface="Wingdings" pitchFamily="2" charset="2"/>
              <a:buChar char=""/>
              <a:defRPr lang="en-US" sz="1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81001"/>
            <a:ext cx="3509683" cy="2209800"/>
          </a:xfrm>
        </p:spPr>
        <p:txBody>
          <a:bodyPr anchor="b"/>
          <a:lstStyle>
            <a:lvl1pPr algn="l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0" y="273050"/>
            <a:ext cx="3657600" cy="5853113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227013">
              <a:defRPr sz="1600"/>
            </a:lvl6pPr>
            <a:lvl7pPr marL="2173288" indent="-227013">
              <a:defRPr sz="1600"/>
            </a:lvl7pPr>
            <a:lvl8pPr marL="2398713" indent="-227013">
              <a:defRPr sz="1600"/>
            </a:lvl8pPr>
            <a:lvl9pPr marL="2625725" indent="-22701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649071"/>
            <a:ext cx="3509683" cy="3388192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28600" y="1143000"/>
            <a:ext cx="4267200" cy="4267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1425" y="381001"/>
            <a:ext cx="3635375" cy="2209800"/>
          </a:xfrm>
        </p:spPr>
        <p:txBody>
          <a:bodyPr anchor="b"/>
          <a:lstStyle>
            <a:lvl1pPr algn="l">
              <a:defRPr sz="4400" b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51425" y="2649070"/>
            <a:ext cx="3635375" cy="3505667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90600" y="2590800"/>
            <a:ext cx="3505200" cy="3505200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2479675" y="1260475"/>
            <a:ext cx="1254125" cy="12541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  <p:sp>
        <p:nvSpPr>
          <p:cNvPr id="10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269875" y="762000"/>
            <a:ext cx="2092325" cy="2092325"/>
          </a:xfrm>
          <a:prstGeom prst="ellipse">
            <a:avLst/>
          </a:prstGeom>
          <a:ln w="28575">
            <a:solidFill>
              <a:schemeClr val="accent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568388"/>
            <a:ext cx="8228013" cy="3468875"/>
          </a:xfrm>
        </p:spPr>
        <p:txBody>
          <a:bodyPr vert="eaVert"/>
          <a:lstStyle>
            <a:lvl5pPr>
              <a:defRPr/>
            </a:lvl5pPr>
            <a:lvl6pPr marL="1719072">
              <a:defRPr/>
            </a:lvl6pPr>
            <a:lvl7pPr marL="1719072">
              <a:defRPr/>
            </a:lvl7pPr>
            <a:lvl8pPr marL="1719072">
              <a:defRPr/>
            </a:lvl8pPr>
            <a:lvl9pPr marL="1719072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274638"/>
            <a:ext cx="1524000" cy="5851525"/>
          </a:xfrm>
        </p:spPr>
        <p:txBody>
          <a:bodyPr vert="eaVert" anchor="t" anchorCtr="0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16859"/>
            <a:ext cx="6019800" cy="561564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4514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9775" y="2770094"/>
            <a:ext cx="7662864" cy="32671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8.7.2014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9613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35635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  <p:sldLayoutId id="2147483824" r:id="rId12"/>
    <p:sldLayoutId id="2147483825" r:id="rId13"/>
    <p:sldLayoutId id="2147483826" r:id="rId14"/>
    <p:sldLayoutId id="2147483827" r:id="rId15"/>
    <p:sldLayoutId id="2147483828" r:id="rId16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" pitchFamily="2" charset="2"/>
        <a:buChar char="S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" pitchFamily="2" charset="2"/>
        <a:buChar char="S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90000"/>
        <a:buFont typeface="Wingdings" pitchFamily="2" charset="2"/>
        <a:buChar char="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" pitchFamily="2" charset="2"/>
        <a:buChar char="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610749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VY_32_INOVACE_4_ANGLICKY_JAZYK_KOMUNIKACNI_SITUACE_02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Každodenní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život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ANJ – Komunikační 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Každodenní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život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Konverzace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na téma každodenních činností, prezentace slovní zásoby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8864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xmlns:p14="http://schemas.microsoft.com/office/powerpoint/2010/main"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Answer the following questions: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time do you get up in the morning?</a:t>
            </a:r>
          </a:p>
          <a:p>
            <a:r>
              <a:rPr lang="en-US" dirty="0" smtClean="0"/>
              <a:t>Do you sometimes oversleep? If yes, what do you do next?</a:t>
            </a:r>
          </a:p>
          <a:p>
            <a:r>
              <a:rPr lang="en-US" dirty="0" smtClean="0"/>
              <a:t>Do you leave home early enough to be on time at work / at school?</a:t>
            </a:r>
          </a:p>
          <a:p>
            <a:r>
              <a:rPr lang="en-US" dirty="0" smtClean="0"/>
              <a:t>What about your breakfast? Do you have to skip it?</a:t>
            </a:r>
          </a:p>
          <a:p>
            <a:r>
              <a:rPr lang="en-US" dirty="0" smtClean="0"/>
              <a:t>Can you have a lie-in on Sunday morning?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661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xmlns:p14="http://schemas.microsoft.com/office/powerpoint/2010/main"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Interview your classmate: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do you get to school / work? Do you commute? How long does it take?</a:t>
            </a:r>
          </a:p>
          <a:p>
            <a:r>
              <a:rPr lang="en-US" dirty="0" smtClean="0"/>
              <a:t>Does anyone drop you off at school / work and pick you up in the afternoon?</a:t>
            </a:r>
          </a:p>
          <a:p>
            <a:r>
              <a:rPr lang="en-US" dirty="0" smtClean="0"/>
              <a:t>Do you go to a cafeteria to eat your lunch or do you carry a lunch box with you from home?</a:t>
            </a:r>
          </a:p>
          <a:p>
            <a:r>
              <a:rPr lang="en-US" dirty="0" smtClean="0"/>
              <a:t>Who cooks you dinner?</a:t>
            </a:r>
          </a:p>
          <a:p>
            <a:r>
              <a:rPr lang="en-US" dirty="0" smtClean="0"/>
              <a:t>When is the best time to do homework?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6539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Compare your answers in groups: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9775" y="2348880"/>
            <a:ext cx="7662864" cy="4320480"/>
          </a:xfrm>
        </p:spPr>
        <p:txBody>
          <a:bodyPr>
            <a:normAutofit/>
          </a:bodyPr>
          <a:lstStyle/>
          <a:p>
            <a:r>
              <a:rPr lang="en-US" dirty="0" smtClean="0"/>
              <a:t>Can you take it easy at the weekend or you have a lot to do around your house?</a:t>
            </a:r>
          </a:p>
          <a:p>
            <a:r>
              <a:rPr lang="en-US" dirty="0" smtClean="0"/>
              <a:t>If you have some time to kill, how do you spend it?</a:t>
            </a:r>
          </a:p>
          <a:p>
            <a:r>
              <a:rPr lang="en-US" dirty="0" smtClean="0"/>
              <a:t>How much time do you devote to sports, music, art and so on?</a:t>
            </a:r>
          </a:p>
          <a:p>
            <a:r>
              <a:rPr lang="en-US" dirty="0" smtClean="0"/>
              <a:t>Do you leave things till later or you do them immediately?</a:t>
            </a:r>
          </a:p>
          <a:p>
            <a:r>
              <a:rPr lang="en-US" dirty="0" smtClean="0"/>
              <a:t>Is there anything you feel you should change about your everyday habits?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414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Everyday chores</a:t>
            </a:r>
            <a:br>
              <a:rPr lang="en-US" dirty="0" smtClean="0"/>
            </a:br>
            <a:r>
              <a:rPr lang="en-US" dirty="0" smtClean="0"/>
              <a:t>Which of these you don’t mind doing / you loathe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40664" y="2276872"/>
            <a:ext cx="3767328" cy="3760391"/>
          </a:xfrm>
        </p:spPr>
        <p:txBody>
          <a:bodyPr>
            <a:noAutofit/>
          </a:bodyPr>
          <a:lstStyle/>
          <a:p>
            <a:r>
              <a:rPr lang="en-US" sz="1400" b="1" dirty="0" smtClean="0"/>
              <a:t>Ironing</a:t>
            </a:r>
          </a:p>
          <a:p>
            <a:r>
              <a:rPr lang="en-US" sz="1400" b="1" dirty="0" smtClean="0"/>
              <a:t>Vacuuming</a:t>
            </a:r>
          </a:p>
          <a:p>
            <a:r>
              <a:rPr lang="en-US" sz="1400" b="1" dirty="0" smtClean="0"/>
              <a:t>Dusting</a:t>
            </a:r>
          </a:p>
          <a:p>
            <a:r>
              <a:rPr lang="en-US" sz="1400" b="1" dirty="0" smtClean="0"/>
              <a:t>Cooking</a:t>
            </a:r>
          </a:p>
          <a:p>
            <a:r>
              <a:rPr lang="en-US" sz="1400" b="1" dirty="0" err="1" smtClean="0"/>
              <a:t>Wasking</a:t>
            </a:r>
            <a:r>
              <a:rPr lang="en-US" sz="1400" b="1" dirty="0" smtClean="0"/>
              <a:t> up</a:t>
            </a:r>
          </a:p>
          <a:p>
            <a:r>
              <a:rPr lang="en-US" sz="1400" b="1" dirty="0" smtClean="0"/>
              <a:t>Doing the laundry</a:t>
            </a:r>
          </a:p>
          <a:p>
            <a:r>
              <a:rPr lang="en-US" sz="1400" b="1" dirty="0" smtClean="0"/>
              <a:t>Mowing the lawn</a:t>
            </a:r>
          </a:p>
          <a:p>
            <a:r>
              <a:rPr lang="en-US" sz="1400" b="1" dirty="0" smtClean="0"/>
              <a:t>Weeding</a:t>
            </a:r>
          </a:p>
          <a:p>
            <a:r>
              <a:rPr lang="en-US" sz="1400" b="1" dirty="0" smtClean="0"/>
              <a:t>Picking fruits in the garden</a:t>
            </a:r>
            <a:endParaRPr lang="en-US" sz="14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34753" y="2420888"/>
            <a:ext cx="3767328" cy="4032448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 smtClean="0"/>
              <a:t>Sweeping, cleaning the floor</a:t>
            </a:r>
          </a:p>
          <a:p>
            <a:r>
              <a:rPr lang="en-US" b="1" dirty="0" smtClean="0"/>
              <a:t>Cleaning the windows</a:t>
            </a:r>
          </a:p>
          <a:p>
            <a:r>
              <a:rPr lang="en-US" b="1" dirty="0" smtClean="0"/>
              <a:t>Shopping</a:t>
            </a:r>
          </a:p>
          <a:p>
            <a:r>
              <a:rPr lang="en-US" b="1" dirty="0" smtClean="0"/>
              <a:t>Sorting out rubbish</a:t>
            </a:r>
          </a:p>
          <a:p>
            <a:r>
              <a:rPr lang="en-US" b="1" dirty="0" smtClean="0"/>
              <a:t>Making your bed</a:t>
            </a:r>
          </a:p>
          <a:p>
            <a:r>
              <a:rPr lang="en-US" b="1" dirty="0" smtClean="0"/>
              <a:t>Folding clothes</a:t>
            </a:r>
          </a:p>
          <a:p>
            <a:r>
              <a:rPr lang="en-US" b="1" dirty="0" smtClean="0"/>
              <a:t>Clearing out your desk</a:t>
            </a:r>
          </a:p>
          <a:p>
            <a:r>
              <a:rPr lang="en-US" b="1" dirty="0" smtClean="0"/>
              <a:t>Tidying up your bedroom</a:t>
            </a:r>
          </a:p>
          <a:p>
            <a:r>
              <a:rPr lang="en-US" b="1" dirty="0" smtClean="0"/>
              <a:t>Taking out the rubbish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598588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1340768"/>
            <a:ext cx="7632848" cy="468052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b="1" dirty="0" smtClean="0"/>
              <a:t>What would your working day look like, if you were (a/an) </a:t>
            </a:r>
            <a:endParaRPr lang="en-US" b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7755407"/>
              </p:ext>
            </p:extLst>
          </p:nvPr>
        </p:nvGraphicFramePr>
        <p:xfrm>
          <a:off x="1183892" y="2033968"/>
          <a:ext cx="3767137" cy="3252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Content Placeholder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23822452"/>
              </p:ext>
            </p:extLst>
          </p:nvPr>
        </p:nvGraphicFramePr>
        <p:xfrm>
          <a:off x="4385375" y="2149430"/>
          <a:ext cx="3767138" cy="3252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4944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53F28E-1A9C-A94F-A404-38DEE867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6953F28E-1A9C-A94F-A404-38DEE86765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83E682E-B286-6B47-8A54-D8971C054C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383E682E-B286-6B47-8A54-D8971C054C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744240C-DA2C-BD46-9786-378966AC7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7744240C-DA2C-BD46-9786-378966AC7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F9137BF-3CB3-8447-89B4-C976041EC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BF9137BF-3CB3-8447-89B4-C976041ECB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ABE3BD8-C8BB-854C-8487-0D81A94915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8ABE3BD8-C8BB-854C-8487-0D81A94915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DC991E-1F34-1A42-8684-49CC9843E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dgm id="{EADC991E-1F34-1A42-8684-49CC9843E0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97E1039-2E61-5B41-9879-F50C11A8D8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397E1039-2E61-5B41-9879-F50C11A8D8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8DAEDA-F6D4-BC48-A531-59E9F3FEA9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graphicEl>
                                              <a:dgm id="{E18DAEDA-F6D4-BC48-A531-59E9F3FEA9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4E86CEA-EEE4-0546-916E-720946DAE7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graphicEl>
                                              <a:dgm id="{E4E86CEA-EEE4-0546-916E-720946DAE7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2AABA0E-8701-4845-BAB0-3EDDEA2F25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7">
                                            <p:graphicEl>
                                              <a:dgm id="{02AABA0E-8701-4845-BAB0-3EDDEA2F25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DBC6F7-DC99-1540-880C-6846AFF3E2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7">
                                            <p:graphicEl>
                                              <a:dgm id="{50DBC6F7-DC99-1540-880C-6846AFF3E2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14C99D7-3FA7-414A-9BE2-20074E0E7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7">
                                            <p:graphicEl>
                                              <a:dgm id="{014C99D7-3FA7-414A-9BE2-20074E0E7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E7F44A2-E850-034F-BE1A-4719D04B0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7">
                                            <p:graphicEl>
                                              <a:dgm id="{1E7F44A2-E850-034F-BE1A-4719D04B0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D6F7086-16A8-9341-A1A4-5A791FDBF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7">
                                            <p:graphicEl>
                                              <a:dgm id="{2D6F7086-16A8-9341-A1A4-5A791FDBF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Graphic spid="7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</a:t>
            </a:r>
            <a:r>
              <a:rPr lang="cs-CZ" i="1" dirty="0"/>
              <a:t> </a:t>
            </a:r>
            <a:r>
              <a:rPr lang="cs-CZ" i="1" dirty="0" smtClean="0"/>
              <a:t>Každodenní život</a:t>
            </a:r>
          </a:p>
          <a:p>
            <a:r>
              <a:rPr lang="cs-CZ" i="1" dirty="0" smtClean="0"/>
              <a:t>Datum vzniku: 1. 12.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enesis">
  <a:themeElements>
    <a:clrScheme name="Genesis">
      <a:dk1>
        <a:sysClr val="windowText" lastClr="000000"/>
      </a:dk1>
      <a:lt1>
        <a:sysClr val="window" lastClr="FFFFFF"/>
      </a:lt1>
      <a:dk2>
        <a:srgbClr val="465466"/>
      </a:dk2>
      <a:lt2>
        <a:srgbClr val="BBD7F8"/>
      </a:lt2>
      <a:accent1>
        <a:srgbClr val="80B606"/>
      </a:accent1>
      <a:accent2>
        <a:srgbClr val="E29F1D"/>
      </a:accent2>
      <a:accent3>
        <a:srgbClr val="2397E2"/>
      </a:accent3>
      <a:accent4>
        <a:srgbClr val="35ACA2"/>
      </a:accent4>
      <a:accent5>
        <a:srgbClr val="5430BB"/>
      </a:accent5>
      <a:accent6>
        <a:srgbClr val="8D34E0"/>
      </a:accent6>
      <a:hlink>
        <a:srgbClr val="00B0F0"/>
      </a:hlink>
      <a:folHlink>
        <a:srgbClr val="0070C0"/>
      </a:folHlink>
    </a:clrScheme>
    <a:fontScheme name="Genesis">
      <a:majorFont>
        <a:latin typeface="Calisto MT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Calisto MT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Genesis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70000"/>
                <a:satMod val="100000"/>
                <a:greenMod val="110000"/>
              </a:schemeClr>
            </a:gs>
            <a:gs pos="75000">
              <a:schemeClr val="phClr">
                <a:tint val="40000"/>
                <a:satMod val="150000"/>
                <a:redMod val="100000"/>
                <a:blueMod val="100000"/>
              </a:schemeClr>
            </a:gs>
            <a:gs pos="100000">
              <a:schemeClr val="phClr">
                <a:tint val="60000"/>
                <a:satMod val="120000"/>
                <a:redMod val="100000"/>
                <a:blueMod val="100000"/>
              </a:schemeClr>
            </a:gs>
          </a:gsLst>
          <a:path path="circle">
            <a:fillToRect l="25000" t="25000" r="5000" b="5000"/>
          </a:path>
        </a:gradFill>
        <a:gradFill rotWithShape="1">
          <a:gsLst>
            <a:gs pos="0">
              <a:schemeClr val="phClr">
                <a:tint val="50000"/>
                <a:shade val="100000"/>
                <a:alpha val="100000"/>
                <a:satMod val="150000"/>
              </a:schemeClr>
            </a:gs>
            <a:gs pos="40000">
              <a:schemeClr val="phClr">
                <a:tint val="70000"/>
                <a:shade val="100000"/>
                <a:alpha val="100000"/>
                <a:satMod val="150000"/>
              </a:schemeClr>
            </a:gs>
            <a:gs pos="100000">
              <a:schemeClr val="phClr">
                <a:shade val="90000"/>
                <a:satMod val="11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88900" dist="50800" dir="11400000" sx="102000" sy="101000" algn="tl" rotWithShape="0">
              <a:srgbClr val="000000">
                <a:alpha val="35000"/>
              </a:srgbClr>
            </a:outerShdw>
          </a:effectLst>
          <a:scene3d>
            <a:camera prst="perspectiveFront" fov="4800000"/>
            <a:lightRig rig="morning" dir="tl"/>
          </a:scene3d>
          <a:sp3d prstMaterial="softmetal">
            <a:bevelT w="0" h="0"/>
          </a:sp3d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reflection blurRad="101600" stA="40000" endPos="50000" dist="63500" dir="5400000" fadeDir="7200000" sy="-100000" kx="300000" rotWithShape="0"/>
          </a:effectLst>
          <a:scene3d>
            <a:camera prst="orthographicFront">
              <a:rot lat="0" lon="0" rev="0"/>
            </a:camera>
            <a:lightRig rig="chilly" dir="tr">
              <a:rot lat="0" lon="0" rev="1200000"/>
            </a:lightRig>
          </a:scene3d>
          <a:sp3d prstMaterial="plastic">
            <a:bevelT w="0" h="0"/>
          </a:sp3d>
        </a:effectStyle>
      </a:effectStyleLst>
      <a:bgFillStyleLst>
        <a:blipFill rotWithShape="1">
          <a:blip xmlns:r="http://schemas.openxmlformats.org/officeDocument/2006/relationships" r:embed="rId1"/>
          <a:stretch/>
        </a:blipFill>
        <a:blipFill rotWithShape="1">
          <a:blip xmlns:r="http://schemas.openxmlformats.org/officeDocument/2006/relationships" r:embed="rId2"/>
          <a:stretch/>
        </a:blipFill>
        <a:blipFill rotWithShape="1">
          <a:blip xmlns:r="http://schemas.openxmlformats.org/officeDocument/2006/relationships" r:embed="rId3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Genesis.thmx</Template>
  <TotalTime>457</TotalTime>
  <Words>437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Genesis</vt:lpstr>
      <vt:lpstr>Obchodní akademie, Střední odborná škola  a Jazyková škola s právem státní jazykové zkoušky,  Hradec Králové</vt:lpstr>
      <vt:lpstr>Answer the following questions:</vt:lpstr>
      <vt:lpstr>Interview your classmate:</vt:lpstr>
      <vt:lpstr>Compare your answers in groups:</vt:lpstr>
      <vt:lpstr>Everyday chores Which of these you don’t mind doing / you loathe</vt:lpstr>
      <vt:lpstr>What would your working day look like, if you were (a/an) 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43</cp:revision>
  <dcterms:created xsi:type="dcterms:W3CDTF">2012-11-30T22:17:21Z</dcterms:created>
  <dcterms:modified xsi:type="dcterms:W3CDTF">2014-07-08T08:42:30Z</dcterms:modified>
</cp:coreProperties>
</file>