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53" autoAdjust="0"/>
    <p:restoredTop sz="94660"/>
  </p:normalViewPr>
  <p:slideViewPr>
    <p:cSldViewPr>
      <p:cViewPr varScale="1">
        <p:scale>
          <a:sx n="104" d="100"/>
          <a:sy n="104" d="100"/>
        </p:scale>
        <p:origin x="-10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9F7FD-F46A-464E-8071-50D6942D1D7C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501EAF1D-68FB-49A5-968A-A2117ECF62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9F7FD-F46A-464E-8071-50D6942D1D7C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EAF1D-68FB-49A5-968A-A2117ECF62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9F7FD-F46A-464E-8071-50D6942D1D7C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01EAF1D-68FB-49A5-968A-A2117ECF62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9F7FD-F46A-464E-8071-50D6942D1D7C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EAF1D-68FB-49A5-968A-A2117ECF62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9F7FD-F46A-464E-8071-50D6942D1D7C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EAF1D-68FB-49A5-968A-A2117ECF62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9F7FD-F46A-464E-8071-50D6942D1D7C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EAF1D-68FB-49A5-968A-A2117ECF62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9F7FD-F46A-464E-8071-50D6942D1D7C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EAF1D-68FB-49A5-968A-A2117ECF62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9F7FD-F46A-464E-8071-50D6942D1D7C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EAF1D-68FB-49A5-968A-A2117ECF62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9F7FD-F46A-464E-8071-50D6942D1D7C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01EAF1D-68FB-49A5-968A-A2117ECF62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9F7FD-F46A-464E-8071-50D6942D1D7C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EAF1D-68FB-49A5-968A-A2117ECF62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9F7FD-F46A-464E-8071-50D6942D1D7C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1EAF1D-68FB-49A5-968A-A2117ECF62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ED9F7FD-F46A-464E-8071-50D6942D1D7C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501EAF1D-68FB-49A5-968A-A2117ECF623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dclipart.org/displayimage.php?album=17&amp;pos=135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cs.wikipedia.org/wiki/Soubor:African_Elephant_in_Kenya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.jpeg"/><Relationship Id="rId4" Type="http://schemas.openxmlformats.org/officeDocument/2006/relationships/hyperlink" Target="http://upload.wikimedia.org/wikipedia/commons/c/cb/African_Buffalo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/>
              <a:t>Mgr. Jitka Polášková</a:t>
            </a:r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Jednotky hmotnosti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8" y="404664"/>
            <a:ext cx="7811145" cy="1909911"/>
          </a:xfrm>
        </p:spPr>
        <p:txBody>
          <a:bodyPr>
            <a:normAutofit/>
          </a:bodyPr>
          <a:lstStyle/>
          <a:p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III/2 Inovace a zkvalitnění výuky prostřednictvím ICT 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/>
            </a:r>
            <a:b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sz="2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VY_32_INOVACE_07_ </a:t>
            </a:r>
            <a:r>
              <a:rPr lang="cs-CZ" sz="2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Jednotky hmotnosti</a:t>
            </a:r>
            <a:br>
              <a:rPr lang="cs-CZ" sz="2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endParaRPr lang="cs-CZ" sz="22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Peníze školám:   </a:t>
            </a:r>
            <a:r>
              <a:rPr lang="cs-CZ" dirty="0" err="1" smtClean="0"/>
              <a:t>reg.č</a:t>
            </a:r>
            <a:r>
              <a:rPr lang="cs-CZ" dirty="0" smtClean="0"/>
              <a:t>. CZ.1.07/1.4.00/21.0385</a:t>
            </a:r>
          </a:p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ZŠ Hladké </a:t>
            </a:r>
            <a:r>
              <a:rPr lang="cs-CZ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Životice</a:t>
            </a:r>
            <a:endParaRPr lang="cs-CZ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okres Nový Jičín, příspěvková </a:t>
            </a:r>
            <a:r>
              <a:rPr lang="cs-CZ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org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    IČ: 73184322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3554" name="obrázek 2"/>
          <p:cNvPicPr>
            <a:picLocks noChangeAspect="1" noChangeArrowheads="1"/>
          </p:cNvPicPr>
          <p:nvPr/>
        </p:nvPicPr>
        <p:blipFill>
          <a:blip r:embed="rId2" cstate="print"/>
          <a:srcRect r="2271"/>
          <a:stretch>
            <a:fillRect/>
          </a:stretch>
        </p:blipFill>
        <p:spPr bwMode="auto">
          <a:xfrm>
            <a:off x="827584" y="5229200"/>
            <a:ext cx="4362450" cy="10922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4294967295"/>
          </p:nvPr>
        </p:nvSpPr>
        <p:spPr>
          <a:xfrm>
            <a:off x="0" y="1447800"/>
            <a:ext cx="3749675" cy="4572000"/>
          </a:xfrm>
        </p:spPr>
        <p:txBody>
          <a:bodyPr/>
          <a:lstStyle/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Users\notebook\Desktop\hmotnost\imagesCA9XU9N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484784"/>
            <a:ext cx="3563888" cy="3563888"/>
          </a:xfrm>
          <a:prstGeom prst="rect">
            <a:avLst/>
          </a:prstGeom>
          <a:noFill/>
        </p:spPr>
      </p:pic>
      <p:pic>
        <p:nvPicPr>
          <p:cNvPr id="1029" name="Picture 5" descr="C:\Users\notebook\Desktop\hmotnost\Y0030[1].jpg"/>
          <p:cNvPicPr>
            <a:picLocks noChangeAspect="1" noChangeArrowheads="1"/>
          </p:cNvPicPr>
          <p:nvPr/>
        </p:nvPicPr>
        <p:blipFill>
          <a:blip r:embed="rId3" cstate="print"/>
          <a:srcRect l="15556" r="13333"/>
          <a:stretch>
            <a:fillRect/>
          </a:stretch>
        </p:blipFill>
        <p:spPr bwMode="auto">
          <a:xfrm>
            <a:off x="3563888" y="2708920"/>
            <a:ext cx="2304256" cy="3240360"/>
          </a:xfrm>
          <a:prstGeom prst="rect">
            <a:avLst/>
          </a:prstGeom>
          <a:noFill/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1 kilogram =1 kg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1844824"/>
            <a:ext cx="1865920" cy="27363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3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3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1 gram = 1 g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notebook\Desktop\hmotnost\bonbon-feferonkovy-10-ks-600-5220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772816"/>
            <a:ext cx="4622800" cy="4241800"/>
          </a:xfrm>
          <a:prstGeom prst="rect">
            <a:avLst/>
          </a:prstGeom>
          <a:noFill/>
        </p:spPr>
      </p:pic>
      <p:sp>
        <p:nvSpPr>
          <p:cNvPr id="4" name="Šipka doleva 3"/>
          <p:cNvSpPr/>
          <p:nvPr/>
        </p:nvSpPr>
        <p:spPr>
          <a:xfrm>
            <a:off x="6156176" y="2996952"/>
            <a:ext cx="1872208" cy="122413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bg1"/>
                </a:solidFill>
              </a:rPr>
              <a:t>a</a:t>
            </a:r>
            <a:r>
              <a:rPr lang="cs-CZ" sz="4000" b="1" dirty="0" smtClean="0">
                <a:solidFill>
                  <a:schemeClr val="bg1"/>
                </a:solidFill>
              </a:rPr>
              <a:t>si 6 g</a:t>
            </a:r>
            <a:endParaRPr lang="cs-CZ" sz="4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1 kg = 1 000 g</a:t>
            </a:r>
            <a:endParaRPr lang="cs-CZ" sz="4800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notebook\Desktop\hmotnost\70711[1].jpg"/>
          <p:cNvPicPr>
            <a:picLocks noChangeAspect="1" noChangeArrowheads="1"/>
          </p:cNvPicPr>
          <p:nvPr/>
        </p:nvPicPr>
        <p:blipFill>
          <a:blip r:embed="rId2" cstate="print"/>
          <a:srcRect l="2751" t="5440" r="67010" b="40780"/>
          <a:stretch>
            <a:fillRect/>
          </a:stretch>
        </p:blipFill>
        <p:spPr bwMode="auto">
          <a:xfrm>
            <a:off x="971600" y="1610798"/>
            <a:ext cx="4392488" cy="4804284"/>
          </a:xfrm>
          <a:prstGeom prst="rect">
            <a:avLst/>
          </a:prstGeom>
          <a:noFill/>
        </p:spPr>
      </p:pic>
      <p:pic>
        <p:nvPicPr>
          <p:cNvPr id="3075" name="Picture 3" descr="C:\Users\notebook\Desktop\hmotnost\70711[1].jpg"/>
          <p:cNvPicPr>
            <a:picLocks noChangeAspect="1" noChangeArrowheads="1"/>
          </p:cNvPicPr>
          <p:nvPr/>
        </p:nvPicPr>
        <p:blipFill>
          <a:blip r:embed="rId2" cstate="print"/>
          <a:srcRect l="86997" t="53727" r="8705" b="36180"/>
          <a:stretch>
            <a:fillRect/>
          </a:stretch>
        </p:blipFill>
        <p:spPr bwMode="auto">
          <a:xfrm>
            <a:off x="6876256" y="2996952"/>
            <a:ext cx="648072" cy="93610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427984" y="1844824"/>
            <a:ext cx="864096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1kg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76256" y="4149080"/>
            <a:ext cx="64807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1g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55576" y="404664"/>
            <a:ext cx="7772400" cy="136815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Převádění jednotek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1 kg = 1 000g</a:t>
            </a:r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"/>
          </p:nvPr>
        </p:nvGraphicFramePr>
        <p:xfrm>
          <a:off x="755576" y="2420888"/>
          <a:ext cx="7848870" cy="11521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84887"/>
                <a:gridCol w="784887"/>
                <a:gridCol w="784887"/>
                <a:gridCol w="784887"/>
                <a:gridCol w="784887"/>
                <a:gridCol w="784887"/>
                <a:gridCol w="784887"/>
                <a:gridCol w="784887"/>
                <a:gridCol w="784887"/>
                <a:gridCol w="784887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kg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5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6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7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8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9</a:t>
                      </a:r>
                      <a:endParaRPr lang="cs-CZ" sz="2000" b="1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g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827584" y="4509120"/>
          <a:ext cx="7776860" cy="95770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777686"/>
                <a:gridCol w="777686"/>
                <a:gridCol w="777686"/>
                <a:gridCol w="777686"/>
                <a:gridCol w="777686"/>
                <a:gridCol w="777686"/>
                <a:gridCol w="777686"/>
                <a:gridCol w="777686"/>
                <a:gridCol w="777686"/>
                <a:gridCol w="777686"/>
              </a:tblGrid>
              <a:tr h="478852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g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4000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6000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7000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8000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9000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10000</a:t>
                      </a:r>
                      <a:endParaRPr lang="cs-CZ" sz="2000" dirty="0"/>
                    </a:p>
                  </a:txBody>
                  <a:tcPr/>
                </a:tc>
              </a:tr>
              <a:tr h="478852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kg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1 metrický cent = 1q</a:t>
            </a:r>
            <a:endParaRPr lang="cs-CZ" sz="4800" b="1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notebook\Desktop\hmotnost\59_1540455781(thumb)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1772816"/>
            <a:ext cx="1981746" cy="3349430"/>
          </a:xfrm>
          <a:prstGeom prst="rect">
            <a:avLst/>
          </a:prstGeom>
          <a:noFill/>
        </p:spPr>
      </p:pic>
      <p:pic>
        <p:nvPicPr>
          <p:cNvPr id="5123" name="Picture 3" descr="C:\Users\notebook\Desktop\hmotnost\59_1540455781(thumb)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924944"/>
            <a:ext cx="1922314" cy="3248981"/>
          </a:xfrm>
          <a:prstGeom prst="rect">
            <a:avLst/>
          </a:prstGeom>
          <a:noFill/>
        </p:spPr>
      </p:pic>
      <p:pic>
        <p:nvPicPr>
          <p:cNvPr id="5127" name="Picture 7" descr="pig pink piggie clip art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2996952"/>
            <a:ext cx="3331243" cy="19321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C:\Users\notebook\Desktop\hmotnost\59_1540455781(thumb)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988840"/>
            <a:ext cx="1278142" cy="2160239"/>
          </a:xfrm>
          <a:prstGeom prst="rect">
            <a:avLst/>
          </a:prstGeom>
          <a:noFill/>
        </p:spPr>
      </p:pic>
      <p:sp>
        <p:nvSpPr>
          <p:cNvPr id="267" name="TextovéPole 266"/>
          <p:cNvSpPr txBox="1"/>
          <p:nvPr/>
        </p:nvSpPr>
        <p:spPr>
          <a:xfrm>
            <a:off x="827584" y="188640"/>
            <a:ext cx="5976664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1q = 100 kg</a:t>
            </a:r>
            <a:endParaRPr lang="cs-CZ" sz="4800" b="1" dirty="0">
              <a:solidFill>
                <a:srgbClr val="FF0000"/>
              </a:solidFill>
            </a:endParaRPr>
          </a:p>
        </p:txBody>
      </p:sp>
      <p:graphicFrame>
        <p:nvGraphicFramePr>
          <p:cNvPr id="268" name="Tabulka 267"/>
          <p:cNvGraphicFramePr>
            <a:graphicFrameLocks noGrp="1"/>
          </p:cNvGraphicFramePr>
          <p:nvPr/>
        </p:nvGraphicFramePr>
        <p:xfrm>
          <a:off x="827584" y="4293096"/>
          <a:ext cx="7920880" cy="100811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</a:tblGrid>
              <a:tr h="504056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q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4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5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6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7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8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9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10</a:t>
                      </a:r>
                      <a:endParaRPr lang="cs-CZ" sz="2000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kg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69" name="Tabulka 268"/>
          <p:cNvGraphicFramePr>
            <a:graphicFrameLocks noGrp="1"/>
          </p:cNvGraphicFramePr>
          <p:nvPr/>
        </p:nvGraphicFramePr>
        <p:xfrm>
          <a:off x="827584" y="5589240"/>
          <a:ext cx="7920880" cy="9361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</a:tblGrid>
              <a:tr h="468052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kg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200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700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100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600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300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1000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800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400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900</a:t>
                      </a:r>
                      <a:endParaRPr lang="cs-CZ" sz="2000" b="1" dirty="0"/>
                    </a:p>
                  </a:txBody>
                  <a:tcPr/>
                </a:tc>
              </a:tr>
              <a:tr h="468052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q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72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8112" y="905272"/>
            <a:ext cx="537784" cy="788640"/>
          </a:xfrm>
          <a:prstGeom prst="rect">
            <a:avLst/>
          </a:prstGeom>
          <a:noFill/>
        </p:spPr>
      </p:pic>
      <p:pic>
        <p:nvPicPr>
          <p:cNvPr id="273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4176" y="905272"/>
            <a:ext cx="537784" cy="788640"/>
          </a:xfrm>
          <a:prstGeom prst="rect">
            <a:avLst/>
          </a:prstGeom>
          <a:noFill/>
        </p:spPr>
      </p:pic>
      <p:pic>
        <p:nvPicPr>
          <p:cNvPr id="274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4056" y="905272"/>
            <a:ext cx="537784" cy="788640"/>
          </a:xfrm>
          <a:prstGeom prst="rect">
            <a:avLst/>
          </a:prstGeom>
          <a:noFill/>
        </p:spPr>
      </p:pic>
      <p:pic>
        <p:nvPicPr>
          <p:cNvPr id="291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0240" y="905272"/>
            <a:ext cx="537784" cy="788640"/>
          </a:xfrm>
          <a:prstGeom prst="rect">
            <a:avLst/>
          </a:prstGeom>
          <a:noFill/>
        </p:spPr>
      </p:pic>
      <p:pic>
        <p:nvPicPr>
          <p:cNvPr id="297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6304" y="905272"/>
            <a:ext cx="537784" cy="788640"/>
          </a:xfrm>
          <a:prstGeom prst="rect">
            <a:avLst/>
          </a:prstGeom>
          <a:noFill/>
        </p:spPr>
      </p:pic>
      <p:pic>
        <p:nvPicPr>
          <p:cNvPr id="298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0360" y="905272"/>
            <a:ext cx="537784" cy="788640"/>
          </a:xfrm>
          <a:prstGeom prst="rect">
            <a:avLst/>
          </a:prstGeom>
          <a:noFill/>
        </p:spPr>
      </p:pic>
      <p:pic>
        <p:nvPicPr>
          <p:cNvPr id="299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6424" y="905272"/>
            <a:ext cx="537784" cy="788640"/>
          </a:xfrm>
          <a:prstGeom prst="rect">
            <a:avLst/>
          </a:prstGeom>
          <a:noFill/>
        </p:spPr>
      </p:pic>
      <p:pic>
        <p:nvPicPr>
          <p:cNvPr id="300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2488" y="905272"/>
            <a:ext cx="553225" cy="811284"/>
          </a:xfrm>
          <a:prstGeom prst="rect">
            <a:avLst/>
          </a:prstGeom>
          <a:noFill/>
        </p:spPr>
      </p:pic>
      <p:pic>
        <p:nvPicPr>
          <p:cNvPr id="301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58552" y="905272"/>
            <a:ext cx="537784" cy="788640"/>
          </a:xfrm>
          <a:prstGeom prst="rect">
            <a:avLst/>
          </a:prstGeom>
          <a:noFill/>
        </p:spPr>
      </p:pic>
      <p:pic>
        <p:nvPicPr>
          <p:cNvPr id="302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4616" y="905272"/>
            <a:ext cx="537784" cy="788640"/>
          </a:xfrm>
          <a:prstGeom prst="rect">
            <a:avLst/>
          </a:prstGeom>
          <a:noFill/>
        </p:spPr>
      </p:pic>
      <p:pic>
        <p:nvPicPr>
          <p:cNvPr id="314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0512" y="1057672"/>
            <a:ext cx="537784" cy="788640"/>
          </a:xfrm>
          <a:prstGeom prst="rect">
            <a:avLst/>
          </a:prstGeom>
          <a:noFill/>
        </p:spPr>
      </p:pic>
      <p:pic>
        <p:nvPicPr>
          <p:cNvPr id="315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6576" y="1057672"/>
            <a:ext cx="537784" cy="788640"/>
          </a:xfrm>
          <a:prstGeom prst="rect">
            <a:avLst/>
          </a:prstGeom>
          <a:noFill/>
        </p:spPr>
      </p:pic>
      <p:pic>
        <p:nvPicPr>
          <p:cNvPr id="316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00264" y="1349152"/>
            <a:ext cx="537784" cy="788640"/>
          </a:xfrm>
          <a:prstGeom prst="rect">
            <a:avLst/>
          </a:prstGeom>
          <a:noFill/>
        </p:spPr>
      </p:pic>
      <p:pic>
        <p:nvPicPr>
          <p:cNvPr id="317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02640" y="1057672"/>
            <a:ext cx="537784" cy="788640"/>
          </a:xfrm>
          <a:prstGeom prst="rect">
            <a:avLst/>
          </a:prstGeom>
          <a:noFill/>
        </p:spPr>
      </p:pic>
      <p:pic>
        <p:nvPicPr>
          <p:cNvPr id="318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8704" y="1057672"/>
            <a:ext cx="537784" cy="788640"/>
          </a:xfrm>
          <a:prstGeom prst="rect">
            <a:avLst/>
          </a:prstGeom>
          <a:noFill/>
        </p:spPr>
      </p:pic>
      <p:pic>
        <p:nvPicPr>
          <p:cNvPr id="319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82760" y="1057672"/>
            <a:ext cx="537784" cy="788640"/>
          </a:xfrm>
          <a:prstGeom prst="rect">
            <a:avLst/>
          </a:prstGeom>
          <a:noFill/>
        </p:spPr>
      </p:pic>
      <p:pic>
        <p:nvPicPr>
          <p:cNvPr id="320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8824" y="1057672"/>
            <a:ext cx="537784" cy="788640"/>
          </a:xfrm>
          <a:prstGeom prst="rect">
            <a:avLst/>
          </a:prstGeom>
          <a:noFill/>
        </p:spPr>
      </p:pic>
      <p:pic>
        <p:nvPicPr>
          <p:cNvPr id="321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34888" y="1057672"/>
            <a:ext cx="553225" cy="811284"/>
          </a:xfrm>
          <a:prstGeom prst="rect">
            <a:avLst/>
          </a:prstGeom>
          <a:noFill/>
        </p:spPr>
      </p:pic>
      <p:pic>
        <p:nvPicPr>
          <p:cNvPr id="322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10952" y="1057672"/>
            <a:ext cx="537784" cy="788640"/>
          </a:xfrm>
          <a:prstGeom prst="rect">
            <a:avLst/>
          </a:prstGeom>
          <a:noFill/>
        </p:spPr>
      </p:pic>
      <p:pic>
        <p:nvPicPr>
          <p:cNvPr id="323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7016" y="1057672"/>
            <a:ext cx="537784" cy="788640"/>
          </a:xfrm>
          <a:prstGeom prst="rect">
            <a:avLst/>
          </a:prstGeom>
          <a:noFill/>
        </p:spPr>
      </p:pic>
      <p:pic>
        <p:nvPicPr>
          <p:cNvPr id="324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02912" y="1210072"/>
            <a:ext cx="537784" cy="788640"/>
          </a:xfrm>
          <a:prstGeom prst="rect">
            <a:avLst/>
          </a:prstGeom>
          <a:noFill/>
        </p:spPr>
      </p:pic>
      <p:pic>
        <p:nvPicPr>
          <p:cNvPr id="325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8976" y="1210072"/>
            <a:ext cx="537784" cy="788640"/>
          </a:xfrm>
          <a:prstGeom prst="rect">
            <a:avLst/>
          </a:prstGeom>
          <a:noFill/>
        </p:spPr>
      </p:pic>
      <p:pic>
        <p:nvPicPr>
          <p:cNvPr id="326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98856" y="1210072"/>
            <a:ext cx="537784" cy="788640"/>
          </a:xfrm>
          <a:prstGeom prst="rect">
            <a:avLst/>
          </a:prstGeom>
          <a:noFill/>
        </p:spPr>
      </p:pic>
      <p:pic>
        <p:nvPicPr>
          <p:cNvPr id="327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55040" y="1210072"/>
            <a:ext cx="537784" cy="788640"/>
          </a:xfrm>
          <a:prstGeom prst="rect">
            <a:avLst/>
          </a:prstGeom>
          <a:noFill/>
        </p:spPr>
      </p:pic>
      <p:pic>
        <p:nvPicPr>
          <p:cNvPr id="328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31104" y="1210072"/>
            <a:ext cx="537784" cy="788640"/>
          </a:xfrm>
          <a:prstGeom prst="rect">
            <a:avLst/>
          </a:prstGeom>
          <a:noFill/>
        </p:spPr>
      </p:pic>
      <p:pic>
        <p:nvPicPr>
          <p:cNvPr id="329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35160" y="1210072"/>
            <a:ext cx="537784" cy="788640"/>
          </a:xfrm>
          <a:prstGeom prst="rect">
            <a:avLst/>
          </a:prstGeom>
          <a:noFill/>
        </p:spPr>
      </p:pic>
      <p:pic>
        <p:nvPicPr>
          <p:cNvPr id="330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11224" y="1210072"/>
            <a:ext cx="537784" cy="788640"/>
          </a:xfrm>
          <a:prstGeom prst="rect">
            <a:avLst/>
          </a:prstGeom>
          <a:noFill/>
        </p:spPr>
      </p:pic>
      <p:pic>
        <p:nvPicPr>
          <p:cNvPr id="331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87288" y="1210072"/>
            <a:ext cx="553225" cy="811284"/>
          </a:xfrm>
          <a:prstGeom prst="rect">
            <a:avLst/>
          </a:prstGeom>
          <a:noFill/>
        </p:spPr>
      </p:pic>
      <p:pic>
        <p:nvPicPr>
          <p:cNvPr id="332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63352" y="1210072"/>
            <a:ext cx="537784" cy="788640"/>
          </a:xfrm>
          <a:prstGeom prst="rect">
            <a:avLst/>
          </a:prstGeom>
          <a:noFill/>
        </p:spPr>
      </p:pic>
      <p:pic>
        <p:nvPicPr>
          <p:cNvPr id="333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39416" y="1210072"/>
            <a:ext cx="537784" cy="788640"/>
          </a:xfrm>
          <a:prstGeom prst="rect">
            <a:avLst/>
          </a:prstGeom>
          <a:noFill/>
        </p:spPr>
      </p:pic>
      <p:pic>
        <p:nvPicPr>
          <p:cNvPr id="334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55312" y="1362472"/>
            <a:ext cx="537784" cy="788640"/>
          </a:xfrm>
          <a:prstGeom prst="rect">
            <a:avLst/>
          </a:prstGeom>
          <a:noFill/>
        </p:spPr>
      </p:pic>
      <p:pic>
        <p:nvPicPr>
          <p:cNvPr id="335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31376" y="1362472"/>
            <a:ext cx="537784" cy="788640"/>
          </a:xfrm>
          <a:prstGeom prst="rect">
            <a:avLst/>
          </a:prstGeom>
          <a:noFill/>
        </p:spPr>
      </p:pic>
      <p:pic>
        <p:nvPicPr>
          <p:cNvPr id="336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51256" y="1362472"/>
            <a:ext cx="537784" cy="788640"/>
          </a:xfrm>
          <a:prstGeom prst="rect">
            <a:avLst/>
          </a:prstGeom>
          <a:noFill/>
        </p:spPr>
      </p:pic>
      <p:pic>
        <p:nvPicPr>
          <p:cNvPr id="337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07440" y="1362472"/>
            <a:ext cx="537784" cy="788640"/>
          </a:xfrm>
          <a:prstGeom prst="rect">
            <a:avLst/>
          </a:prstGeom>
          <a:noFill/>
        </p:spPr>
      </p:pic>
      <p:pic>
        <p:nvPicPr>
          <p:cNvPr id="338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83504" y="1362472"/>
            <a:ext cx="537784" cy="788640"/>
          </a:xfrm>
          <a:prstGeom prst="rect">
            <a:avLst/>
          </a:prstGeom>
          <a:noFill/>
        </p:spPr>
      </p:pic>
      <p:pic>
        <p:nvPicPr>
          <p:cNvPr id="339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87560" y="1362472"/>
            <a:ext cx="537784" cy="788640"/>
          </a:xfrm>
          <a:prstGeom prst="rect">
            <a:avLst/>
          </a:prstGeom>
          <a:noFill/>
        </p:spPr>
      </p:pic>
      <p:pic>
        <p:nvPicPr>
          <p:cNvPr id="340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63624" y="1362472"/>
            <a:ext cx="537784" cy="788640"/>
          </a:xfrm>
          <a:prstGeom prst="rect">
            <a:avLst/>
          </a:prstGeom>
          <a:noFill/>
        </p:spPr>
      </p:pic>
      <p:pic>
        <p:nvPicPr>
          <p:cNvPr id="341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39688" y="1362472"/>
            <a:ext cx="553225" cy="811284"/>
          </a:xfrm>
          <a:prstGeom prst="rect">
            <a:avLst/>
          </a:prstGeom>
          <a:noFill/>
        </p:spPr>
      </p:pic>
      <p:pic>
        <p:nvPicPr>
          <p:cNvPr id="342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15752" y="1362472"/>
            <a:ext cx="537784" cy="788640"/>
          </a:xfrm>
          <a:prstGeom prst="rect">
            <a:avLst/>
          </a:prstGeom>
          <a:noFill/>
        </p:spPr>
      </p:pic>
      <p:pic>
        <p:nvPicPr>
          <p:cNvPr id="343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91816" y="1362472"/>
            <a:ext cx="537784" cy="788640"/>
          </a:xfrm>
          <a:prstGeom prst="rect">
            <a:avLst/>
          </a:prstGeom>
          <a:noFill/>
        </p:spPr>
      </p:pic>
      <p:pic>
        <p:nvPicPr>
          <p:cNvPr id="344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07712" y="1514872"/>
            <a:ext cx="537784" cy="788640"/>
          </a:xfrm>
          <a:prstGeom prst="rect">
            <a:avLst/>
          </a:prstGeom>
          <a:noFill/>
        </p:spPr>
      </p:pic>
      <p:pic>
        <p:nvPicPr>
          <p:cNvPr id="345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83776" y="1514872"/>
            <a:ext cx="537784" cy="788640"/>
          </a:xfrm>
          <a:prstGeom prst="rect">
            <a:avLst/>
          </a:prstGeom>
          <a:noFill/>
        </p:spPr>
      </p:pic>
      <p:pic>
        <p:nvPicPr>
          <p:cNvPr id="346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03656" y="1514872"/>
            <a:ext cx="537784" cy="788640"/>
          </a:xfrm>
          <a:prstGeom prst="rect">
            <a:avLst/>
          </a:prstGeom>
          <a:noFill/>
        </p:spPr>
      </p:pic>
      <p:pic>
        <p:nvPicPr>
          <p:cNvPr id="347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59840" y="1514872"/>
            <a:ext cx="537784" cy="788640"/>
          </a:xfrm>
          <a:prstGeom prst="rect">
            <a:avLst/>
          </a:prstGeom>
          <a:noFill/>
        </p:spPr>
      </p:pic>
      <p:pic>
        <p:nvPicPr>
          <p:cNvPr id="348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35904" y="1514872"/>
            <a:ext cx="537784" cy="788640"/>
          </a:xfrm>
          <a:prstGeom prst="rect">
            <a:avLst/>
          </a:prstGeom>
          <a:noFill/>
        </p:spPr>
      </p:pic>
      <p:pic>
        <p:nvPicPr>
          <p:cNvPr id="349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39960" y="1514872"/>
            <a:ext cx="537784" cy="788640"/>
          </a:xfrm>
          <a:prstGeom prst="rect">
            <a:avLst/>
          </a:prstGeom>
          <a:noFill/>
        </p:spPr>
      </p:pic>
      <p:pic>
        <p:nvPicPr>
          <p:cNvPr id="350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6024" y="1514872"/>
            <a:ext cx="537784" cy="788640"/>
          </a:xfrm>
          <a:prstGeom prst="rect">
            <a:avLst/>
          </a:prstGeom>
          <a:noFill/>
        </p:spPr>
      </p:pic>
      <p:pic>
        <p:nvPicPr>
          <p:cNvPr id="351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92088" y="1514872"/>
            <a:ext cx="553225" cy="811284"/>
          </a:xfrm>
          <a:prstGeom prst="rect">
            <a:avLst/>
          </a:prstGeom>
          <a:noFill/>
        </p:spPr>
      </p:pic>
      <p:pic>
        <p:nvPicPr>
          <p:cNvPr id="352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68152" y="1514872"/>
            <a:ext cx="537784" cy="788640"/>
          </a:xfrm>
          <a:prstGeom prst="rect">
            <a:avLst/>
          </a:prstGeom>
          <a:noFill/>
        </p:spPr>
      </p:pic>
      <p:pic>
        <p:nvPicPr>
          <p:cNvPr id="353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44216" y="1514872"/>
            <a:ext cx="537784" cy="788640"/>
          </a:xfrm>
          <a:prstGeom prst="rect">
            <a:avLst/>
          </a:prstGeom>
          <a:noFill/>
        </p:spPr>
      </p:pic>
      <p:pic>
        <p:nvPicPr>
          <p:cNvPr id="354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60112" y="1667272"/>
            <a:ext cx="537784" cy="788640"/>
          </a:xfrm>
          <a:prstGeom prst="rect">
            <a:avLst/>
          </a:prstGeom>
          <a:noFill/>
        </p:spPr>
      </p:pic>
      <p:pic>
        <p:nvPicPr>
          <p:cNvPr id="355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36176" y="1667272"/>
            <a:ext cx="537784" cy="788640"/>
          </a:xfrm>
          <a:prstGeom prst="rect">
            <a:avLst/>
          </a:prstGeom>
          <a:noFill/>
        </p:spPr>
      </p:pic>
      <p:pic>
        <p:nvPicPr>
          <p:cNvPr id="356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56056" y="1667272"/>
            <a:ext cx="537784" cy="788640"/>
          </a:xfrm>
          <a:prstGeom prst="rect">
            <a:avLst/>
          </a:prstGeom>
          <a:noFill/>
        </p:spPr>
      </p:pic>
      <p:pic>
        <p:nvPicPr>
          <p:cNvPr id="357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12240" y="1667272"/>
            <a:ext cx="537784" cy="788640"/>
          </a:xfrm>
          <a:prstGeom prst="rect">
            <a:avLst/>
          </a:prstGeom>
          <a:noFill/>
        </p:spPr>
      </p:pic>
      <p:pic>
        <p:nvPicPr>
          <p:cNvPr id="358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88304" y="1667272"/>
            <a:ext cx="537784" cy="788640"/>
          </a:xfrm>
          <a:prstGeom prst="rect">
            <a:avLst/>
          </a:prstGeom>
          <a:noFill/>
        </p:spPr>
      </p:pic>
      <p:pic>
        <p:nvPicPr>
          <p:cNvPr id="359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92360" y="1667272"/>
            <a:ext cx="537784" cy="788640"/>
          </a:xfrm>
          <a:prstGeom prst="rect">
            <a:avLst/>
          </a:prstGeom>
          <a:noFill/>
        </p:spPr>
      </p:pic>
      <p:pic>
        <p:nvPicPr>
          <p:cNvPr id="360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68424" y="1667272"/>
            <a:ext cx="537784" cy="788640"/>
          </a:xfrm>
          <a:prstGeom prst="rect">
            <a:avLst/>
          </a:prstGeom>
          <a:noFill/>
        </p:spPr>
      </p:pic>
      <p:pic>
        <p:nvPicPr>
          <p:cNvPr id="361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44488" y="1667272"/>
            <a:ext cx="553225" cy="811284"/>
          </a:xfrm>
          <a:prstGeom prst="rect">
            <a:avLst/>
          </a:prstGeom>
          <a:noFill/>
        </p:spPr>
      </p:pic>
      <p:pic>
        <p:nvPicPr>
          <p:cNvPr id="362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20552" y="1667272"/>
            <a:ext cx="537784" cy="788640"/>
          </a:xfrm>
          <a:prstGeom prst="rect">
            <a:avLst/>
          </a:prstGeom>
          <a:noFill/>
        </p:spPr>
      </p:pic>
      <p:pic>
        <p:nvPicPr>
          <p:cNvPr id="363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96616" y="1667272"/>
            <a:ext cx="537784" cy="788640"/>
          </a:xfrm>
          <a:prstGeom prst="rect">
            <a:avLst/>
          </a:prstGeom>
          <a:noFill/>
        </p:spPr>
      </p:pic>
      <p:pic>
        <p:nvPicPr>
          <p:cNvPr id="364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12512" y="1819672"/>
            <a:ext cx="537784" cy="788640"/>
          </a:xfrm>
          <a:prstGeom prst="rect">
            <a:avLst/>
          </a:prstGeom>
          <a:noFill/>
        </p:spPr>
      </p:pic>
      <p:pic>
        <p:nvPicPr>
          <p:cNvPr id="365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88576" y="1819672"/>
            <a:ext cx="537784" cy="788640"/>
          </a:xfrm>
          <a:prstGeom prst="rect">
            <a:avLst/>
          </a:prstGeom>
          <a:noFill/>
        </p:spPr>
      </p:pic>
      <p:pic>
        <p:nvPicPr>
          <p:cNvPr id="366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08456" y="1819672"/>
            <a:ext cx="537784" cy="788640"/>
          </a:xfrm>
          <a:prstGeom prst="rect">
            <a:avLst/>
          </a:prstGeom>
          <a:noFill/>
        </p:spPr>
      </p:pic>
      <p:pic>
        <p:nvPicPr>
          <p:cNvPr id="367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64640" y="1819672"/>
            <a:ext cx="537784" cy="788640"/>
          </a:xfrm>
          <a:prstGeom prst="rect">
            <a:avLst/>
          </a:prstGeom>
          <a:noFill/>
        </p:spPr>
      </p:pic>
      <p:pic>
        <p:nvPicPr>
          <p:cNvPr id="368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40704" y="1819672"/>
            <a:ext cx="537784" cy="788640"/>
          </a:xfrm>
          <a:prstGeom prst="rect">
            <a:avLst/>
          </a:prstGeom>
          <a:noFill/>
        </p:spPr>
      </p:pic>
      <p:pic>
        <p:nvPicPr>
          <p:cNvPr id="369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44760" y="1819672"/>
            <a:ext cx="537784" cy="788640"/>
          </a:xfrm>
          <a:prstGeom prst="rect">
            <a:avLst/>
          </a:prstGeom>
          <a:noFill/>
        </p:spPr>
      </p:pic>
      <p:pic>
        <p:nvPicPr>
          <p:cNvPr id="370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0824" y="1819672"/>
            <a:ext cx="537784" cy="788640"/>
          </a:xfrm>
          <a:prstGeom prst="rect">
            <a:avLst/>
          </a:prstGeom>
          <a:noFill/>
        </p:spPr>
      </p:pic>
      <p:pic>
        <p:nvPicPr>
          <p:cNvPr id="371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96888" y="1819672"/>
            <a:ext cx="553225" cy="811284"/>
          </a:xfrm>
          <a:prstGeom prst="rect">
            <a:avLst/>
          </a:prstGeom>
          <a:noFill/>
        </p:spPr>
      </p:pic>
      <p:pic>
        <p:nvPicPr>
          <p:cNvPr id="372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72952" y="1819672"/>
            <a:ext cx="537784" cy="788640"/>
          </a:xfrm>
          <a:prstGeom prst="rect">
            <a:avLst/>
          </a:prstGeom>
          <a:noFill/>
        </p:spPr>
      </p:pic>
      <p:pic>
        <p:nvPicPr>
          <p:cNvPr id="373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49016" y="1819672"/>
            <a:ext cx="537784" cy="788640"/>
          </a:xfrm>
          <a:prstGeom prst="rect">
            <a:avLst/>
          </a:prstGeom>
          <a:noFill/>
        </p:spPr>
      </p:pic>
      <p:pic>
        <p:nvPicPr>
          <p:cNvPr id="374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64912" y="1972072"/>
            <a:ext cx="537784" cy="788640"/>
          </a:xfrm>
          <a:prstGeom prst="rect">
            <a:avLst/>
          </a:prstGeom>
          <a:noFill/>
        </p:spPr>
      </p:pic>
      <p:pic>
        <p:nvPicPr>
          <p:cNvPr id="375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40976" y="1972072"/>
            <a:ext cx="537784" cy="788640"/>
          </a:xfrm>
          <a:prstGeom prst="rect">
            <a:avLst/>
          </a:prstGeom>
          <a:noFill/>
        </p:spPr>
      </p:pic>
      <p:pic>
        <p:nvPicPr>
          <p:cNvPr id="376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60856" y="1972072"/>
            <a:ext cx="537784" cy="788640"/>
          </a:xfrm>
          <a:prstGeom prst="rect">
            <a:avLst/>
          </a:prstGeom>
          <a:noFill/>
        </p:spPr>
      </p:pic>
      <p:pic>
        <p:nvPicPr>
          <p:cNvPr id="377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17040" y="1972072"/>
            <a:ext cx="537784" cy="788640"/>
          </a:xfrm>
          <a:prstGeom prst="rect">
            <a:avLst/>
          </a:prstGeom>
          <a:noFill/>
        </p:spPr>
      </p:pic>
      <p:pic>
        <p:nvPicPr>
          <p:cNvPr id="378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93104" y="1972072"/>
            <a:ext cx="537784" cy="788640"/>
          </a:xfrm>
          <a:prstGeom prst="rect">
            <a:avLst/>
          </a:prstGeom>
          <a:noFill/>
        </p:spPr>
      </p:pic>
      <p:pic>
        <p:nvPicPr>
          <p:cNvPr id="379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97160" y="1972072"/>
            <a:ext cx="537784" cy="788640"/>
          </a:xfrm>
          <a:prstGeom prst="rect">
            <a:avLst/>
          </a:prstGeom>
          <a:noFill/>
        </p:spPr>
      </p:pic>
      <p:pic>
        <p:nvPicPr>
          <p:cNvPr id="380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73224" y="1972072"/>
            <a:ext cx="537784" cy="788640"/>
          </a:xfrm>
          <a:prstGeom prst="rect">
            <a:avLst/>
          </a:prstGeom>
          <a:noFill/>
        </p:spPr>
      </p:pic>
      <p:pic>
        <p:nvPicPr>
          <p:cNvPr id="381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9288" y="1972072"/>
            <a:ext cx="553225" cy="811284"/>
          </a:xfrm>
          <a:prstGeom prst="rect">
            <a:avLst/>
          </a:prstGeom>
          <a:noFill/>
        </p:spPr>
      </p:pic>
      <p:pic>
        <p:nvPicPr>
          <p:cNvPr id="382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25352" y="1972072"/>
            <a:ext cx="537784" cy="788640"/>
          </a:xfrm>
          <a:prstGeom prst="rect">
            <a:avLst/>
          </a:prstGeom>
          <a:noFill/>
        </p:spPr>
      </p:pic>
      <p:pic>
        <p:nvPicPr>
          <p:cNvPr id="383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01416" y="1972072"/>
            <a:ext cx="537784" cy="788640"/>
          </a:xfrm>
          <a:prstGeom prst="rect">
            <a:avLst/>
          </a:prstGeom>
          <a:noFill/>
        </p:spPr>
      </p:pic>
      <p:pic>
        <p:nvPicPr>
          <p:cNvPr id="384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17312" y="2124472"/>
            <a:ext cx="537784" cy="788640"/>
          </a:xfrm>
          <a:prstGeom prst="rect">
            <a:avLst/>
          </a:prstGeom>
          <a:noFill/>
        </p:spPr>
      </p:pic>
      <p:pic>
        <p:nvPicPr>
          <p:cNvPr id="385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3376" y="2124472"/>
            <a:ext cx="537784" cy="788640"/>
          </a:xfrm>
          <a:prstGeom prst="rect">
            <a:avLst/>
          </a:prstGeom>
          <a:noFill/>
        </p:spPr>
      </p:pic>
      <p:pic>
        <p:nvPicPr>
          <p:cNvPr id="386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3256" y="2124472"/>
            <a:ext cx="537784" cy="788640"/>
          </a:xfrm>
          <a:prstGeom prst="rect">
            <a:avLst/>
          </a:prstGeom>
          <a:noFill/>
        </p:spPr>
      </p:pic>
      <p:pic>
        <p:nvPicPr>
          <p:cNvPr id="387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69440" y="2124472"/>
            <a:ext cx="537784" cy="788640"/>
          </a:xfrm>
          <a:prstGeom prst="rect">
            <a:avLst/>
          </a:prstGeom>
          <a:noFill/>
        </p:spPr>
      </p:pic>
      <p:pic>
        <p:nvPicPr>
          <p:cNvPr id="388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45504" y="2124472"/>
            <a:ext cx="537784" cy="788640"/>
          </a:xfrm>
          <a:prstGeom prst="rect">
            <a:avLst/>
          </a:prstGeom>
          <a:noFill/>
        </p:spPr>
      </p:pic>
      <p:pic>
        <p:nvPicPr>
          <p:cNvPr id="389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9560" y="2124472"/>
            <a:ext cx="537784" cy="788640"/>
          </a:xfrm>
          <a:prstGeom prst="rect">
            <a:avLst/>
          </a:prstGeom>
          <a:noFill/>
        </p:spPr>
      </p:pic>
      <p:pic>
        <p:nvPicPr>
          <p:cNvPr id="390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25624" y="2124472"/>
            <a:ext cx="537784" cy="788640"/>
          </a:xfrm>
          <a:prstGeom prst="rect">
            <a:avLst/>
          </a:prstGeom>
          <a:noFill/>
        </p:spPr>
      </p:pic>
      <p:pic>
        <p:nvPicPr>
          <p:cNvPr id="391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01688" y="2124472"/>
            <a:ext cx="553225" cy="811284"/>
          </a:xfrm>
          <a:prstGeom prst="rect">
            <a:avLst/>
          </a:prstGeom>
          <a:noFill/>
        </p:spPr>
      </p:pic>
      <p:pic>
        <p:nvPicPr>
          <p:cNvPr id="392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77752" y="2124472"/>
            <a:ext cx="537784" cy="788640"/>
          </a:xfrm>
          <a:prstGeom prst="rect">
            <a:avLst/>
          </a:prstGeom>
          <a:noFill/>
        </p:spPr>
      </p:pic>
      <p:pic>
        <p:nvPicPr>
          <p:cNvPr id="393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53816" y="2124472"/>
            <a:ext cx="537784" cy="788640"/>
          </a:xfrm>
          <a:prstGeom prst="rect">
            <a:avLst/>
          </a:prstGeom>
          <a:noFill/>
        </p:spPr>
      </p:pic>
      <p:pic>
        <p:nvPicPr>
          <p:cNvPr id="394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9712" y="2276872"/>
            <a:ext cx="537784" cy="788640"/>
          </a:xfrm>
          <a:prstGeom prst="rect">
            <a:avLst/>
          </a:prstGeom>
          <a:noFill/>
        </p:spPr>
      </p:pic>
      <p:pic>
        <p:nvPicPr>
          <p:cNvPr id="395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5776" y="2276872"/>
            <a:ext cx="537784" cy="788640"/>
          </a:xfrm>
          <a:prstGeom prst="rect">
            <a:avLst/>
          </a:prstGeom>
          <a:noFill/>
        </p:spPr>
      </p:pic>
      <p:pic>
        <p:nvPicPr>
          <p:cNvPr id="396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0200" y="2273424"/>
            <a:ext cx="537784" cy="788640"/>
          </a:xfrm>
          <a:prstGeom prst="rect">
            <a:avLst/>
          </a:prstGeom>
          <a:noFill/>
        </p:spPr>
      </p:pic>
      <p:pic>
        <p:nvPicPr>
          <p:cNvPr id="397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1840" y="2276872"/>
            <a:ext cx="537784" cy="788640"/>
          </a:xfrm>
          <a:prstGeom prst="rect">
            <a:avLst/>
          </a:prstGeom>
          <a:noFill/>
        </p:spPr>
      </p:pic>
      <p:pic>
        <p:nvPicPr>
          <p:cNvPr id="398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7904" y="2276872"/>
            <a:ext cx="537784" cy="788640"/>
          </a:xfrm>
          <a:prstGeom prst="rect">
            <a:avLst/>
          </a:prstGeom>
          <a:noFill/>
        </p:spPr>
      </p:pic>
      <p:pic>
        <p:nvPicPr>
          <p:cNvPr id="399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1960" y="2276872"/>
            <a:ext cx="537784" cy="788640"/>
          </a:xfrm>
          <a:prstGeom prst="rect">
            <a:avLst/>
          </a:prstGeom>
          <a:noFill/>
        </p:spPr>
      </p:pic>
      <p:pic>
        <p:nvPicPr>
          <p:cNvPr id="400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8024" y="2276872"/>
            <a:ext cx="537784" cy="788640"/>
          </a:xfrm>
          <a:prstGeom prst="rect">
            <a:avLst/>
          </a:prstGeom>
          <a:noFill/>
        </p:spPr>
      </p:pic>
      <p:pic>
        <p:nvPicPr>
          <p:cNvPr id="401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54088" y="2276872"/>
            <a:ext cx="553225" cy="811284"/>
          </a:xfrm>
          <a:prstGeom prst="rect">
            <a:avLst/>
          </a:prstGeom>
          <a:noFill/>
        </p:spPr>
      </p:pic>
      <p:pic>
        <p:nvPicPr>
          <p:cNvPr id="402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90192" y="2273424"/>
            <a:ext cx="537784" cy="788640"/>
          </a:xfrm>
          <a:prstGeom prst="rect">
            <a:avLst/>
          </a:prstGeom>
          <a:noFill/>
        </p:spPr>
      </p:pic>
      <p:pic>
        <p:nvPicPr>
          <p:cNvPr id="403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606216" y="2276872"/>
            <a:ext cx="537784" cy="788640"/>
          </a:xfrm>
          <a:prstGeom prst="rect">
            <a:avLst/>
          </a:prstGeom>
          <a:noFill/>
        </p:spPr>
      </p:pic>
      <p:pic>
        <p:nvPicPr>
          <p:cNvPr id="404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3140968"/>
            <a:ext cx="537784" cy="788640"/>
          </a:xfrm>
          <a:prstGeom prst="rect">
            <a:avLst/>
          </a:prstGeom>
          <a:noFill/>
        </p:spPr>
      </p:pic>
      <p:pic>
        <p:nvPicPr>
          <p:cNvPr id="405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3140968"/>
            <a:ext cx="537784" cy="788640"/>
          </a:xfrm>
          <a:prstGeom prst="rect">
            <a:avLst/>
          </a:prstGeom>
          <a:noFill/>
        </p:spPr>
      </p:pic>
      <p:pic>
        <p:nvPicPr>
          <p:cNvPr id="406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3140968"/>
            <a:ext cx="537784" cy="788640"/>
          </a:xfrm>
          <a:prstGeom prst="rect">
            <a:avLst/>
          </a:prstGeom>
          <a:noFill/>
        </p:spPr>
      </p:pic>
      <p:pic>
        <p:nvPicPr>
          <p:cNvPr id="407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3140968"/>
            <a:ext cx="537784" cy="788640"/>
          </a:xfrm>
          <a:prstGeom prst="rect">
            <a:avLst/>
          </a:prstGeom>
          <a:noFill/>
        </p:spPr>
      </p:pic>
      <p:pic>
        <p:nvPicPr>
          <p:cNvPr id="408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3140968"/>
            <a:ext cx="537784" cy="788640"/>
          </a:xfrm>
          <a:prstGeom prst="rect">
            <a:avLst/>
          </a:prstGeom>
          <a:noFill/>
        </p:spPr>
      </p:pic>
      <p:pic>
        <p:nvPicPr>
          <p:cNvPr id="409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3140968"/>
            <a:ext cx="537784" cy="788640"/>
          </a:xfrm>
          <a:prstGeom prst="rect">
            <a:avLst/>
          </a:prstGeom>
          <a:noFill/>
        </p:spPr>
      </p:pic>
      <p:pic>
        <p:nvPicPr>
          <p:cNvPr id="410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3140968"/>
            <a:ext cx="537784" cy="788640"/>
          </a:xfrm>
          <a:prstGeom prst="rect">
            <a:avLst/>
          </a:prstGeom>
          <a:noFill/>
        </p:spPr>
      </p:pic>
      <p:pic>
        <p:nvPicPr>
          <p:cNvPr id="411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3140968"/>
            <a:ext cx="553225" cy="811284"/>
          </a:xfrm>
          <a:prstGeom prst="rect">
            <a:avLst/>
          </a:prstGeom>
          <a:noFill/>
        </p:spPr>
      </p:pic>
      <p:pic>
        <p:nvPicPr>
          <p:cNvPr id="412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3140968"/>
            <a:ext cx="537784" cy="788640"/>
          </a:xfrm>
          <a:prstGeom prst="rect">
            <a:avLst/>
          </a:prstGeom>
          <a:noFill/>
        </p:spPr>
      </p:pic>
      <p:pic>
        <p:nvPicPr>
          <p:cNvPr id="413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40352" y="3140968"/>
            <a:ext cx="537784" cy="788640"/>
          </a:xfrm>
          <a:prstGeom prst="rect">
            <a:avLst/>
          </a:prstGeom>
          <a:noFill/>
        </p:spPr>
      </p:pic>
      <p:pic>
        <p:nvPicPr>
          <p:cNvPr id="414" name="Picture 3" descr="C:\Users\notebook\Desktop\hmotnost\25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980728"/>
            <a:ext cx="537784" cy="788640"/>
          </a:xfrm>
          <a:prstGeom prst="rect">
            <a:avLst/>
          </a:prstGeom>
          <a:noFill/>
        </p:spPr>
      </p:pic>
      <p:pic>
        <p:nvPicPr>
          <p:cNvPr id="4" name="Picture 3" descr="C:\Users\notebook\Desktop\hmotnost\59_1540455781(thumb)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692696"/>
            <a:ext cx="1329379" cy="22468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3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3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3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3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3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3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3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3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3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3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3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3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3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3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3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3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3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3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3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3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3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3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3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3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3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3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3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1" dur="500" fill="hold"/>
                                        <p:tgtEl>
                                          <p:spTgt spid="3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2" dur="500" fill="hold"/>
                                        <p:tgtEl>
                                          <p:spTgt spid="3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500" fill="hold"/>
                                        <p:tgtEl>
                                          <p:spTgt spid="3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3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3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3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3" dur="500" fill="hold"/>
                                        <p:tgtEl>
                                          <p:spTgt spid="3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4" dur="500" fill="hold"/>
                                        <p:tgtEl>
                                          <p:spTgt spid="3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7" dur="500" fill="hold"/>
                                        <p:tgtEl>
                                          <p:spTgt spid="3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500" fill="hold"/>
                                        <p:tgtEl>
                                          <p:spTgt spid="3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1" dur="500" fill="hold"/>
                                        <p:tgtEl>
                                          <p:spTgt spid="3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2" dur="500" fill="hold"/>
                                        <p:tgtEl>
                                          <p:spTgt spid="3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5" dur="500" fill="hold"/>
                                        <p:tgtEl>
                                          <p:spTgt spid="3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6" dur="500" fill="hold"/>
                                        <p:tgtEl>
                                          <p:spTgt spid="3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9" dur="500" fill="hold"/>
                                        <p:tgtEl>
                                          <p:spTgt spid="3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0" dur="500" fill="hold"/>
                                        <p:tgtEl>
                                          <p:spTgt spid="3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3" dur="500" fill="hold"/>
                                        <p:tgtEl>
                                          <p:spTgt spid="3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4" dur="500" fill="hold"/>
                                        <p:tgtEl>
                                          <p:spTgt spid="3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7" dur="500" fill="hold"/>
                                        <p:tgtEl>
                                          <p:spTgt spid="3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8" dur="500" fill="hold"/>
                                        <p:tgtEl>
                                          <p:spTgt spid="3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1" dur="500" fill="hold"/>
                                        <p:tgtEl>
                                          <p:spTgt spid="3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2" dur="500" fill="hold"/>
                                        <p:tgtEl>
                                          <p:spTgt spid="3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5" dur="500" fill="hold"/>
                                        <p:tgtEl>
                                          <p:spTgt spid="3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6" dur="500" fill="hold"/>
                                        <p:tgtEl>
                                          <p:spTgt spid="3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9" dur="500" fill="hold"/>
                                        <p:tgtEl>
                                          <p:spTgt spid="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0" dur="500" fill="hold"/>
                                        <p:tgtEl>
                                          <p:spTgt spid="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3" dur="500" fill="hold"/>
                                        <p:tgtEl>
                                          <p:spTgt spid="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4" dur="500" fill="hold"/>
                                        <p:tgtEl>
                                          <p:spTgt spid="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7" dur="500" fill="hold"/>
                                        <p:tgtEl>
                                          <p:spTgt spid="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8" dur="500" fill="hold"/>
                                        <p:tgtEl>
                                          <p:spTgt spid="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1" dur="500" fill="hold"/>
                                        <p:tgtEl>
                                          <p:spTgt spid="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2" dur="500" fill="hold"/>
                                        <p:tgtEl>
                                          <p:spTgt spid="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5" dur="500" fill="hold"/>
                                        <p:tgtEl>
                                          <p:spTgt spid="3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6" dur="500" fill="hold"/>
                                        <p:tgtEl>
                                          <p:spTgt spid="3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9" dur="500" fill="hold"/>
                                        <p:tgtEl>
                                          <p:spTgt spid="3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0" dur="500" fill="hold"/>
                                        <p:tgtEl>
                                          <p:spTgt spid="3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3" dur="500" fill="hold"/>
                                        <p:tgtEl>
                                          <p:spTgt spid="3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4" dur="500" fill="hold"/>
                                        <p:tgtEl>
                                          <p:spTgt spid="3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7" dur="500" fill="hold"/>
                                        <p:tgtEl>
                                          <p:spTgt spid="3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8" dur="500" fill="hold"/>
                                        <p:tgtEl>
                                          <p:spTgt spid="3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1" dur="500" fill="hold"/>
                                        <p:tgtEl>
                                          <p:spTgt spid="3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2" dur="500" fill="hold"/>
                                        <p:tgtEl>
                                          <p:spTgt spid="3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5" dur="500" fill="hold"/>
                                        <p:tgtEl>
                                          <p:spTgt spid="3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6" dur="500" fill="hold"/>
                                        <p:tgtEl>
                                          <p:spTgt spid="3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9" dur="500" fill="hold"/>
                                        <p:tgtEl>
                                          <p:spTgt spid="3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0" dur="500" fill="hold"/>
                                        <p:tgtEl>
                                          <p:spTgt spid="3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3" dur="500" fill="hold"/>
                                        <p:tgtEl>
                                          <p:spTgt spid="3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4" dur="500" fill="hold"/>
                                        <p:tgtEl>
                                          <p:spTgt spid="3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7" dur="500" fill="hold"/>
                                        <p:tgtEl>
                                          <p:spTgt spid="3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8" dur="500" fill="hold"/>
                                        <p:tgtEl>
                                          <p:spTgt spid="3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1" dur="500" fill="hold"/>
                                        <p:tgtEl>
                                          <p:spTgt spid="3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2" dur="500" fill="hold"/>
                                        <p:tgtEl>
                                          <p:spTgt spid="3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5" dur="500" fill="hold"/>
                                        <p:tgtEl>
                                          <p:spTgt spid="3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6" dur="500" fill="hold"/>
                                        <p:tgtEl>
                                          <p:spTgt spid="3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9" dur="500" fill="hold"/>
                                        <p:tgtEl>
                                          <p:spTgt spid="3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0" dur="500" fill="hold"/>
                                        <p:tgtEl>
                                          <p:spTgt spid="3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3" dur="500" fill="hold"/>
                                        <p:tgtEl>
                                          <p:spTgt spid="3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4" dur="500" fill="hold"/>
                                        <p:tgtEl>
                                          <p:spTgt spid="3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7" dur="500" fill="hold"/>
                                        <p:tgtEl>
                                          <p:spTgt spid="3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8" dur="500" fill="hold"/>
                                        <p:tgtEl>
                                          <p:spTgt spid="3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1" dur="500" fill="hold"/>
                                        <p:tgtEl>
                                          <p:spTgt spid="3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2" dur="500" fill="hold"/>
                                        <p:tgtEl>
                                          <p:spTgt spid="3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5" dur="500" fill="hold"/>
                                        <p:tgtEl>
                                          <p:spTgt spid="3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6" dur="500" fill="hold"/>
                                        <p:tgtEl>
                                          <p:spTgt spid="3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9" dur="500" fill="hold"/>
                                        <p:tgtEl>
                                          <p:spTgt spid="3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0" dur="500" fill="hold"/>
                                        <p:tgtEl>
                                          <p:spTgt spid="3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3" dur="500" fill="hold"/>
                                        <p:tgtEl>
                                          <p:spTgt spid="3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4" dur="500" fill="hold"/>
                                        <p:tgtEl>
                                          <p:spTgt spid="3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7" dur="500" fill="hold"/>
                                        <p:tgtEl>
                                          <p:spTgt spid="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8" dur="500" fill="hold"/>
                                        <p:tgtEl>
                                          <p:spTgt spid="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1" dur="500" fill="hold"/>
                                        <p:tgtEl>
                                          <p:spTgt spid="3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2" dur="500" fill="hold"/>
                                        <p:tgtEl>
                                          <p:spTgt spid="3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5" dur="500" fill="hold"/>
                                        <p:tgtEl>
                                          <p:spTgt spid="3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6" dur="500" fill="hold"/>
                                        <p:tgtEl>
                                          <p:spTgt spid="3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9" dur="500" fill="hold"/>
                                        <p:tgtEl>
                                          <p:spTgt spid="3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0" dur="500" fill="hold"/>
                                        <p:tgtEl>
                                          <p:spTgt spid="3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3" dur="500" fill="hold"/>
                                        <p:tgtEl>
                                          <p:spTgt spid="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4" dur="500" fill="hold"/>
                                        <p:tgtEl>
                                          <p:spTgt spid="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7" dur="500" fill="hold"/>
                                        <p:tgtEl>
                                          <p:spTgt spid="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8" dur="500" fill="hold"/>
                                        <p:tgtEl>
                                          <p:spTgt spid="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1" dur="500" fill="hold"/>
                                        <p:tgtEl>
                                          <p:spTgt spid="3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2" dur="500" fill="hold"/>
                                        <p:tgtEl>
                                          <p:spTgt spid="3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5" dur="500" fill="hold"/>
                                        <p:tgtEl>
                                          <p:spTgt spid="3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6" dur="500" fill="hold"/>
                                        <p:tgtEl>
                                          <p:spTgt spid="3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9" dur="500" fill="hold"/>
                                        <p:tgtEl>
                                          <p:spTgt spid="3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0" dur="500" fill="hold"/>
                                        <p:tgtEl>
                                          <p:spTgt spid="3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3" dur="500" fill="hold"/>
                                        <p:tgtEl>
                                          <p:spTgt spid="3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4" dur="500" fill="hold"/>
                                        <p:tgtEl>
                                          <p:spTgt spid="3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7" dur="500" fill="hold"/>
                                        <p:tgtEl>
                                          <p:spTgt spid="3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8" dur="500" fill="hold"/>
                                        <p:tgtEl>
                                          <p:spTgt spid="3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1" dur="500" fill="hold"/>
                                        <p:tgtEl>
                                          <p:spTgt spid="3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2" dur="500" fill="hold"/>
                                        <p:tgtEl>
                                          <p:spTgt spid="3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5" dur="500" fill="hold"/>
                                        <p:tgtEl>
                                          <p:spTgt spid="3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6" dur="500" fill="hold"/>
                                        <p:tgtEl>
                                          <p:spTgt spid="3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9" dur="500" fill="hold"/>
                                        <p:tgtEl>
                                          <p:spTgt spid="3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0" dur="500" fill="hold"/>
                                        <p:tgtEl>
                                          <p:spTgt spid="3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3" dur="500" fill="hold"/>
                                        <p:tgtEl>
                                          <p:spTgt spid="3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4" dur="500" fill="hold"/>
                                        <p:tgtEl>
                                          <p:spTgt spid="3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7" dur="500" fill="hold"/>
                                        <p:tgtEl>
                                          <p:spTgt spid="3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8" dur="500" fill="hold"/>
                                        <p:tgtEl>
                                          <p:spTgt spid="3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1" dur="500" fill="hold"/>
                                        <p:tgtEl>
                                          <p:spTgt spid="4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2" dur="500" fill="hold"/>
                                        <p:tgtEl>
                                          <p:spTgt spid="4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5" dur="500" fill="hold"/>
                                        <p:tgtEl>
                                          <p:spTgt spid="4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6" dur="500" fill="hold"/>
                                        <p:tgtEl>
                                          <p:spTgt spid="4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9" dur="500" fill="hold"/>
                                        <p:tgtEl>
                                          <p:spTgt spid="4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0" dur="500" fill="hold"/>
                                        <p:tgtEl>
                                          <p:spTgt spid="4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3" dur="500" fill="hold"/>
                                        <p:tgtEl>
                                          <p:spTgt spid="4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4" dur="500" fill="hold"/>
                                        <p:tgtEl>
                                          <p:spTgt spid="4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5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7" dur="500" fill="hold"/>
                                        <p:tgtEl>
                                          <p:spTgt spid="4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8" dur="500" fill="hold"/>
                                        <p:tgtEl>
                                          <p:spTgt spid="4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9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1" dur="500" fill="hold"/>
                                        <p:tgtEl>
                                          <p:spTgt spid="4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2" dur="500" fill="hold"/>
                                        <p:tgtEl>
                                          <p:spTgt spid="4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3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5" dur="500" fill="hold"/>
                                        <p:tgtEl>
                                          <p:spTgt spid="4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6" dur="500" fill="hold"/>
                                        <p:tgtEl>
                                          <p:spTgt spid="4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7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9" dur="500" fill="hold"/>
                                        <p:tgtEl>
                                          <p:spTgt spid="4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0" dur="500" fill="hold"/>
                                        <p:tgtEl>
                                          <p:spTgt spid="4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1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3" dur="500" fill="hold"/>
                                        <p:tgtEl>
                                          <p:spTgt spid="4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4" dur="500" fill="hold"/>
                                        <p:tgtEl>
                                          <p:spTgt spid="4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5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7" dur="500" fill="hold"/>
                                        <p:tgtEl>
                                          <p:spTgt spid="4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8" dur="500" fill="hold"/>
                                        <p:tgtEl>
                                          <p:spTgt spid="4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9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1" dur="500" fill="hold"/>
                                        <p:tgtEl>
                                          <p:spTgt spid="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2" dur="500" fill="hold"/>
                                        <p:tgtEl>
                                          <p:spTgt spid="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3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5" dur="500" fill="hold"/>
                                        <p:tgtEl>
                                          <p:spTgt spid="4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6" dur="500" fill="hold"/>
                                        <p:tgtEl>
                                          <p:spTgt spid="4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7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9" dur="500" fill="hold"/>
                                        <p:tgtEl>
                                          <p:spTgt spid="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0" dur="500" fill="hold"/>
                                        <p:tgtEl>
                                          <p:spTgt spid="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1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3" dur="500" fill="hold"/>
                                        <p:tgtEl>
                                          <p:spTgt spid="4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4" dur="500" fill="hold"/>
                                        <p:tgtEl>
                                          <p:spTgt spid="4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5" fill="hold">
                      <p:stCondLst>
                        <p:cond delay="indefinite"/>
                      </p:stCondLst>
                      <p:childTnLst>
                        <p:par>
                          <p:cTn id="446" fill="hold">
                            <p:stCondLst>
                              <p:cond delay="0"/>
                            </p:stCondLst>
                            <p:childTnLst>
                              <p:par>
                                <p:cTn id="44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4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5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3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5" dur="500" fill="hold"/>
                                        <p:tgtEl>
                                          <p:spTgt spid="4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6" dur="500" fill="hold"/>
                                        <p:tgtEl>
                                          <p:spTgt spid="4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8" y="332656"/>
            <a:ext cx="7772400" cy="11430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1 tuna = 1t</a:t>
            </a:r>
            <a:endParaRPr lang="cs-CZ" sz="4800" b="1" dirty="0">
              <a:solidFill>
                <a:srgbClr val="FF0000"/>
              </a:solidFill>
            </a:endParaRPr>
          </a:p>
        </p:txBody>
      </p:sp>
      <p:pic>
        <p:nvPicPr>
          <p:cNvPr id="21506" name="Picture 2" descr="Slon africký">
            <a:hlinkClick r:id="rId2" tooltip="Slon africký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556792"/>
            <a:ext cx="4213579" cy="316835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043608" y="1988840"/>
            <a:ext cx="864096" cy="83099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6t</a:t>
            </a:r>
            <a:endParaRPr lang="cs-CZ" sz="4800" b="1" dirty="0">
              <a:solidFill>
                <a:schemeClr val="bg1"/>
              </a:solidFill>
            </a:endParaRPr>
          </a:p>
        </p:txBody>
      </p:sp>
      <p:pic>
        <p:nvPicPr>
          <p:cNvPr id="21508" name="Picture 4" descr="Soubor:African Buffalo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17010" t="21420" r="18731" b="19361"/>
          <a:stretch>
            <a:fillRect/>
          </a:stretch>
        </p:blipFill>
        <p:spPr bwMode="auto">
          <a:xfrm>
            <a:off x="3923928" y="3284984"/>
            <a:ext cx="4896544" cy="338437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812360" y="3501008"/>
            <a:ext cx="864096" cy="83099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1t</a:t>
            </a:r>
            <a:endParaRPr lang="cs-CZ" sz="48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683568" y="260648"/>
            <a:ext cx="7772400" cy="11430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Převody jednotek</a:t>
            </a:r>
            <a:endParaRPr lang="cs-CZ" sz="4800" b="1" dirty="0">
              <a:solidFill>
                <a:srgbClr val="FF0000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755576" y="3501008"/>
          <a:ext cx="7920880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</a:tblGrid>
              <a:tr h="54006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1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2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4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5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6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7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8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9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10</a:t>
                      </a:r>
                      <a:endParaRPr lang="cs-CZ" sz="2000" b="1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q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83568" y="4941168"/>
          <a:ext cx="7920880" cy="100811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</a:tblGrid>
              <a:tr h="504056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q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10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20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50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100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90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80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30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70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60</a:t>
                      </a:r>
                      <a:endParaRPr lang="cs-CZ" sz="2000" b="1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2771800" y="1844824"/>
            <a:ext cx="3528392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1t = 10 q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4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Převody jednotek</a:t>
            </a:r>
            <a:endParaRPr lang="cs-CZ" sz="4800" b="1" dirty="0">
              <a:solidFill>
                <a:srgbClr val="FF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27584" y="3501008"/>
          <a:ext cx="7920880" cy="86409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</a:tblGrid>
              <a:tr h="43204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1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2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5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6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8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9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10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3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7</a:t>
                      </a:r>
                      <a:endParaRPr lang="cs-CZ" sz="2000" b="1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kg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827584" y="4797152"/>
          <a:ext cx="7920880" cy="1008112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</a:tblGrid>
              <a:tr h="504056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kg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4000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7000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9000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10 000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5000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8000</a:t>
                      </a:r>
                      <a:endParaRPr lang="cs-CZ" sz="2000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059832" y="1988840"/>
            <a:ext cx="3312368" cy="86409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1t = 1000 kg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8"/>
            <a:ext cx="69847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zerty.cz</a:t>
            </a:r>
            <a:r>
              <a:rPr lang="cs-CZ" dirty="0" smtClean="0"/>
              <a:t>/bonbon-</a:t>
            </a:r>
            <a:r>
              <a:rPr lang="cs-CZ" dirty="0" err="1" smtClean="0"/>
              <a:t>feferonkovy</a:t>
            </a:r>
            <a:r>
              <a:rPr lang="cs-CZ" dirty="0" smtClean="0"/>
              <a:t>-10-ks-16069-prodej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1340768"/>
            <a:ext cx="69127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http://www.nakup-online.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kolonial</a:t>
            </a:r>
            <a:r>
              <a:rPr lang="cs-CZ" dirty="0" smtClean="0"/>
              <a:t>-cukr-mouka-sul-c-108_109.html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560" y="1772816"/>
            <a:ext cx="34210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http://www.fokus-</a:t>
            </a:r>
            <a:r>
              <a:rPr lang="cs-CZ" dirty="0" err="1" smtClean="0"/>
              <a:t>h.cz</a:t>
            </a:r>
            <a:r>
              <a:rPr lang="cs-CZ" dirty="0" smtClean="0"/>
              <a:t>/produkty.</a:t>
            </a:r>
            <a:r>
              <a:rPr lang="cs-CZ" dirty="0" err="1" smtClean="0"/>
              <a:t>php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11560" y="2132856"/>
            <a:ext cx="57606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http://cs.wikipedia.org/wiki/Soubor:African_Buffalo.JPG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620688"/>
            <a:ext cx="576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[email] </a:t>
            </a:r>
            <a:r>
              <a:rPr lang="cs-CZ" dirty="0" smtClean="0"/>
              <a:t>14.3.2011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213</TotalTime>
  <Words>187</Words>
  <Application>Microsoft Office PowerPoint</Application>
  <PresentationFormat>Předvádění na obrazovce (4:3)</PresentationFormat>
  <Paragraphs>118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Jmění</vt:lpstr>
      <vt:lpstr>Jednotky hmotnosti</vt:lpstr>
      <vt:lpstr>III/2 Inovace a zkvalitnění výuky prostřednictvím ICT  VY_32_INOVACE_07_ Jednotky hmotnosti </vt:lpstr>
      <vt:lpstr>1 kilogram =1 kg</vt:lpstr>
      <vt:lpstr>1 gram = 1 g</vt:lpstr>
      <vt:lpstr>1 kg = 1 000 g</vt:lpstr>
      <vt:lpstr>Převádění jednotek 1 kg = 1 000g</vt:lpstr>
      <vt:lpstr>1 metrický cent = 1q</vt:lpstr>
      <vt:lpstr>Snímek 8</vt:lpstr>
      <vt:lpstr>1 tuna = 1t</vt:lpstr>
      <vt:lpstr>Převody jednotek</vt:lpstr>
      <vt:lpstr>Převody jednotek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Jednotky hmotnosti</dc:title>
  <dc:creator>notebook</dc:creator>
  <cp:lastModifiedBy>Poláškovi</cp:lastModifiedBy>
  <cp:revision>24</cp:revision>
  <dcterms:created xsi:type="dcterms:W3CDTF">2011-03-14T18:37:38Z</dcterms:created>
  <dcterms:modified xsi:type="dcterms:W3CDTF">2011-10-02T19:27:48Z</dcterms:modified>
</cp:coreProperties>
</file>