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59" r:id="rId4"/>
    <p:sldId id="260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878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764704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altLang="cs-CZ" sz="1600" dirty="0"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  <a:t>Obchodní akademie, Střední odborná škola</a:t>
            </a:r>
            <a:br>
              <a:rPr lang="cs-CZ" altLang="cs-CZ" sz="1600" dirty="0"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</a:br>
            <a:r>
              <a:rPr lang="cs-CZ" altLang="cs-CZ" sz="1600" dirty="0"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1600" dirty="0"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</a:br>
            <a:r>
              <a:rPr lang="cs-CZ" altLang="cs-CZ" sz="1600" dirty="0"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  <a:t>Hradec Králové</a:t>
            </a: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0447714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Shane</a:t>
                      </a:r>
                      <a:r>
                        <a:rPr lang="cs-CZ" b="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Paul </a:t>
                      </a:r>
                      <a:r>
                        <a:rPr lang="cs-CZ" b="0" baseline="0" dirty="0" err="1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Hertnon</a:t>
                      </a:r>
                      <a:endParaRPr lang="cs-CZ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VY_32_INOVACE_4_ANGLICKY_JAZYK_KOMUNIKACNI_SITUACE_03</a:t>
                      </a:r>
                    </a:p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Volný čas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ANJ -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komunikační situace</a:t>
                      </a:r>
                      <a:endParaRPr lang="cs-CZ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4. ročník, ekonomické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prosince 2013</a:t>
                      </a:r>
                      <a:endParaRPr lang="cs-CZ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Volný čas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</a:t>
                      </a:r>
                      <a:r>
                        <a:rPr lang="cs-CZ" sz="1800" baseline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slovní zásoby tématu </a:t>
                      </a:r>
                      <a:r>
                        <a:rPr lang="cs-CZ" sz="1800" baseline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 diskuse</a:t>
                      </a:r>
                      <a:endParaRPr lang="cs-CZ" sz="1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4460" y="116632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these free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activitys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enjoy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Go to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cinema</a:t>
            </a:r>
            <a:r>
              <a:rPr lang="cs-CZ" dirty="0" smtClean="0">
                <a:solidFill>
                  <a:schemeClr val="bg1"/>
                </a:solidFill>
              </a:rPr>
              <a:t> /go to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movies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Spend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time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with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family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Surf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internet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Play video </a:t>
            </a:r>
            <a:r>
              <a:rPr lang="cs-CZ" dirty="0" err="1" smtClean="0">
                <a:solidFill>
                  <a:schemeClr val="bg1"/>
                </a:solidFill>
              </a:rPr>
              <a:t>games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Hang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out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with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friends</a:t>
            </a:r>
            <a:r>
              <a:rPr lang="cs-CZ" dirty="0" smtClean="0">
                <a:solidFill>
                  <a:schemeClr val="bg1"/>
                </a:solidFill>
              </a:rPr>
              <a:t>/go </a:t>
            </a:r>
            <a:r>
              <a:rPr lang="cs-CZ" dirty="0" err="1" smtClean="0">
                <a:solidFill>
                  <a:schemeClr val="bg1"/>
                </a:solidFill>
              </a:rPr>
              <a:t>out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with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friends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Play a musical instrument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Go to cultural locations and events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Go </a:t>
            </a:r>
            <a:r>
              <a:rPr lang="cs-CZ" dirty="0" err="1" smtClean="0">
                <a:solidFill>
                  <a:schemeClr val="bg1"/>
                </a:solidFill>
              </a:rPr>
              <a:t>shopping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Go to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park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something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else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Free </a:t>
            </a:r>
            <a:r>
              <a:rPr lang="cs-CZ" dirty="0" err="1" smtClean="0"/>
              <a:t>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Complete the sentences with the correct word.</a:t>
            </a:r>
            <a:endParaRPr lang="cs-CZ" sz="36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 </a:t>
            </a:r>
            <a:r>
              <a:rPr lang="cs-CZ" sz="3600" dirty="0" err="1" smtClean="0">
                <a:solidFill>
                  <a:schemeClr val="bg1"/>
                </a:solidFill>
              </a:rPr>
              <a:t>Take</a:t>
            </a:r>
            <a:r>
              <a:rPr lang="cs-CZ" sz="3600" dirty="0" smtClean="0">
                <a:solidFill>
                  <a:schemeClr val="bg1"/>
                </a:solidFill>
              </a:rPr>
              <a:t>, play(*3), go(*3),</a:t>
            </a:r>
            <a:r>
              <a:rPr lang="cs-CZ" sz="3600" dirty="0" err="1" smtClean="0">
                <a:solidFill>
                  <a:schemeClr val="bg1"/>
                </a:solidFill>
              </a:rPr>
              <a:t>collect,listen</a:t>
            </a:r>
            <a:endParaRPr lang="cs-CZ" sz="36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 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1 I usually ___________________ the dog for a walk.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2 Peter and Mike _______________ cards on Saturdays.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3 My parents ___________________ stamps.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4  My friends  ___________________ five miles a day.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5 Grandpa and his friend _____________ fishing every Saturday morning.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6 We  ________________ the piano on the school concerts.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7 The girls in our class  ______________ to fitness classes.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8 Children usually __________________ computer games after school.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9 Students have to  __________________ swimming on Wednesdays.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10 Mum and my sister _____________________ to music in the kitchen.</a:t>
            </a:r>
            <a:endParaRPr lang="cs-CZ" sz="36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73920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Write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activities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correct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column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class / skiing / table tennis / basketball / cinema / ice hockey / fishing / guitar / swimming / </a:t>
            </a:r>
            <a:r>
              <a:rPr lang="en-GB" dirty="0" smtClean="0">
                <a:solidFill>
                  <a:schemeClr val="bg1"/>
                </a:solidFill>
              </a:rPr>
              <a:t>bowling </a:t>
            </a:r>
            <a:r>
              <a:rPr lang="en-GB" dirty="0">
                <a:solidFill>
                  <a:schemeClr val="bg1"/>
                </a:solidFill>
              </a:rPr>
              <a:t>/ chess / drums / fitness classes / </a:t>
            </a:r>
            <a:r>
              <a:rPr lang="en-GB" dirty="0" smtClean="0">
                <a:solidFill>
                  <a:schemeClr val="bg1"/>
                </a:solidFill>
              </a:rPr>
              <a:t>cards</a:t>
            </a:r>
            <a:endParaRPr lang="cs-CZ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cs-CZ" u="sng" dirty="0" smtClean="0">
                <a:solidFill>
                  <a:schemeClr val="bg1"/>
                </a:solidFill>
              </a:rPr>
              <a:t>Play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</a:t>
            </a:r>
            <a:r>
              <a:rPr lang="cs-CZ" u="sng" dirty="0" smtClean="0">
                <a:solidFill>
                  <a:schemeClr val="bg1"/>
                </a:solidFill>
              </a:rPr>
              <a:t>Go</a:t>
            </a:r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16552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these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Do you have enough free time?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Do you have free time on Sundays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Do you have much free time during the day?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Do you like to watch movies? (...like to play tennis, ...)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80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 smtClean="0">
                <a:solidFill>
                  <a:schemeClr val="bg1"/>
                </a:solidFill>
              </a:rPr>
              <a:t>If you had more free time, what would you do with it? </a:t>
            </a:r>
            <a:endParaRPr lang="cs-CZ" sz="3000" dirty="0" smtClean="0">
              <a:solidFill>
                <a:schemeClr val="bg1"/>
              </a:solidFill>
            </a:endParaRPr>
          </a:p>
          <a:p>
            <a:endParaRPr lang="cs-CZ" sz="3000" dirty="0" smtClean="0">
              <a:solidFill>
                <a:schemeClr val="bg1"/>
              </a:solidFill>
            </a:endParaRPr>
          </a:p>
          <a:p>
            <a:r>
              <a:rPr lang="en-US" sz="3000" dirty="0" smtClean="0">
                <a:solidFill>
                  <a:schemeClr val="bg1"/>
                </a:solidFill>
              </a:rPr>
              <a:t>Tell me about some good places to hang out. Why are they good?</a:t>
            </a:r>
            <a:endParaRPr lang="cs-CZ" sz="30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en-US" sz="3000" dirty="0" smtClean="0">
              <a:solidFill>
                <a:schemeClr val="bg1"/>
              </a:solidFill>
            </a:endParaRPr>
          </a:p>
          <a:p>
            <a:r>
              <a:rPr lang="en-US" sz="3000" dirty="0" smtClean="0">
                <a:solidFill>
                  <a:schemeClr val="bg1"/>
                </a:solidFill>
              </a:rPr>
              <a:t>Where do young people in this country usually spend their free time?</a:t>
            </a:r>
            <a:endParaRPr lang="cs-CZ" sz="3000" dirty="0" smtClean="0">
              <a:solidFill>
                <a:schemeClr val="bg1"/>
              </a:solidFill>
            </a:endParaRPr>
          </a:p>
          <a:p>
            <a:endParaRPr lang="cs-CZ" sz="3000" dirty="0" smtClean="0">
              <a:solidFill>
                <a:schemeClr val="bg1"/>
              </a:solidFill>
            </a:endParaRPr>
          </a:p>
          <a:p>
            <a:r>
              <a:rPr lang="en-US" sz="3000" dirty="0" smtClean="0">
                <a:solidFill>
                  <a:schemeClr val="bg1"/>
                </a:solidFill>
              </a:rPr>
              <a:t> Would you like to have more free time? </a:t>
            </a:r>
            <a:endParaRPr lang="cs-CZ" sz="3000" dirty="0" smtClean="0">
              <a:solidFill>
                <a:schemeClr val="bg1"/>
              </a:solidFill>
            </a:endParaRPr>
          </a:p>
          <a:p>
            <a:endParaRPr lang="cs-CZ" sz="3000" dirty="0" smtClean="0">
              <a:solidFill>
                <a:schemeClr val="bg1"/>
              </a:solidFill>
            </a:endParaRPr>
          </a:p>
          <a:p>
            <a:r>
              <a:rPr lang="en-US" sz="3000" dirty="0" smtClean="0">
                <a:solidFill>
                  <a:schemeClr val="bg1"/>
                </a:solidFill>
              </a:rPr>
              <a:t>What would you like to give up so that you could have more free time?</a:t>
            </a:r>
            <a:endParaRPr lang="cs-CZ" sz="3000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How do the women in your family usually spend their free time?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How do the men in your family usually spend their free time?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Do men and women spend their free time differently? How?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Do you ever feel that you waste your free time? How? What can you do about this?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Do you find that your works or studies takes up your free time?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Are there any activities that you used to do but don't do anymore? Why did you stop?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Název díla: </a:t>
            </a:r>
            <a:r>
              <a:rPr lang="cs-CZ" dirty="0">
                <a:solidFill>
                  <a:schemeClr val="bg1"/>
                </a:solidFill>
              </a:rPr>
              <a:t>Volný </a:t>
            </a:r>
            <a:r>
              <a:rPr lang="cs-CZ" dirty="0" smtClean="0">
                <a:solidFill>
                  <a:schemeClr val="bg1"/>
                </a:solidFill>
              </a:rPr>
              <a:t>čas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i="1" dirty="0" smtClean="0">
                <a:solidFill>
                  <a:schemeClr val="bg1"/>
                </a:solidFill>
              </a:rPr>
              <a:t>Datum vzniku: 04. 12. 2013</a:t>
            </a:r>
          </a:p>
          <a:p>
            <a:endParaRPr lang="cs-CZ" i="1" dirty="0">
              <a:solidFill>
                <a:schemeClr val="bg1"/>
              </a:solidFill>
            </a:endParaRPr>
          </a:p>
          <a:p>
            <a:endParaRPr lang="cs-CZ" i="1" dirty="0" smtClean="0">
              <a:solidFill>
                <a:schemeClr val="bg1"/>
              </a:solidFill>
            </a:endParaRPr>
          </a:p>
          <a:p>
            <a:pPr algn="ctr">
              <a:buFont typeface="Arial" charset="0"/>
              <a:buNone/>
            </a:pPr>
            <a:r>
              <a:rPr lang="cs-CZ" i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„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>
              <a:solidFill>
                <a:schemeClr val="bg1"/>
              </a:solidFill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430</TotalTime>
  <Words>447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Obchodní akademie, Střední odborná škola a Jazyková škola s právem státní jazykové zkoušky,  Hradec Králové</vt:lpstr>
      <vt:lpstr>Which of these free time activitys do you enjoy and why?</vt:lpstr>
      <vt:lpstr>Free Time</vt:lpstr>
      <vt:lpstr>Prezentace aplikace PowerPoint</vt:lpstr>
      <vt:lpstr>Answer these questions</vt:lpstr>
      <vt:lpstr>Prezentace aplikace PowerPoint</vt:lpstr>
      <vt:lpstr>Prezentace aplikace PowerPoint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54</cp:revision>
  <dcterms:created xsi:type="dcterms:W3CDTF">2012-11-30T22:17:21Z</dcterms:created>
  <dcterms:modified xsi:type="dcterms:W3CDTF">2014-07-08T08:41:43Z</dcterms:modified>
</cp:coreProperties>
</file>