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016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5457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690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62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29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263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758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307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0885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329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778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2AB4B-20F9-46B6-8CB1-C3A7640820D3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A99B9-A069-4E88-9231-6B14ED85848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96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png"/><Relationship Id="rId7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office.microsoft.com/" TargetMode="Externa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audio" Target="../media/audio10.wav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" Target="slide2.xml"/><Relationship Id="rId7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jpeg"/><Relationship Id="rId7" Type="http://schemas.openxmlformats.org/officeDocument/2006/relationships/image" Target="../media/image1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audio" Target="../media/audio2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640" y="6858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640" y="6858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05" y="769913"/>
            <a:ext cx="5773737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403648" y="2420888"/>
            <a:ext cx="6912768" cy="14403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CZ.1.07/1.4.00/21.0385 </a:t>
            </a: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ICT</a:t>
            </a: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endParaRPr lang="cs-CZ" sz="2000" b="1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VY_32_INOVACE_08_SČÍTÁNÍ A ODČÍTÁNÍ DO 7 </a:t>
            </a:r>
            <a:endParaRPr lang="cs-CZ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664296" y="4005064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Doporučeno pro: 1. ročník ZŠ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Předmět: Matematika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Autor: Mgr. Věra </a:t>
            </a:r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Tomšů</a:t>
            </a:r>
          </a:p>
          <a:p>
            <a:pPr lvl="0"/>
            <a:endParaRPr lang="cs-CZ" sz="9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Zdroj obrázků</a:t>
            </a:r>
            <a:r>
              <a:rPr lang="cs-CZ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6"/>
              </a:rPr>
              <a:t>www.office.microsoft.com</a:t>
            </a:r>
            <a:r>
              <a:rPr lang="cs-CZ"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4" descr="C:\Users\uživatel\AppData\Local\Microsoft\Windows\Temporary Internet Files\Content.IE5\XGJZ7P72\MC900432673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975" y="4373697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703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640" y="6858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640" y="6858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453640" y="1772816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NE, NE, </a:t>
            </a:r>
          </a:p>
          <a:p>
            <a:pPr algn="ctr"/>
            <a:r>
              <a:rPr lang="cs-CZ" sz="4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TOHLE NENÍ SPRÁVNĚ.</a:t>
            </a:r>
          </a:p>
          <a:p>
            <a:pPr algn="ctr"/>
            <a:endParaRPr lang="cs-CZ" sz="4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4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ZKUS TO ZNOVU.</a:t>
            </a:r>
          </a:p>
        </p:txBody>
      </p:sp>
      <p:pic>
        <p:nvPicPr>
          <p:cNvPr id="3" name="Picture 3" descr="C:\Users\uživatel\AppData\Local\Microsoft\Windows\Temporary Internet Files\Content.IE5\QZW61W2X\MC90044040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2606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uživatel\AppData\Local\Microsoft\Windows\Temporary Internet Files\Content.IE5\XGJZ7P72\MC900441735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3232" y="2079639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uživatel\AppData\Local\Microsoft\Windows\Temporary Internet Files\Content.IE5\XGJZ7P72\MC900441735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657" y="799340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232" y="4572000"/>
            <a:ext cx="2286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02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explode.wav"/>
          </p:stSnd>
        </p:sndAc>
      </p:transition>
    </mc:Choice>
    <mc:Fallback xmlns="">
      <p:transition spd="slow">
        <p:sndAc>
          <p:stSnd>
            <p:snd r:embed="rId11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640" y="6858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640" y="6858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živatel\AppData\Local\Microsoft\Windows\Temporary Internet Files\Content.IE5\SAFH5PJD\MC900445060[1]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3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15616" y="393412"/>
            <a:ext cx="73105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0070C0"/>
                </a:solidFill>
              </a:rPr>
              <a:t>Klikni na správný výsledek pod příkladem.</a:t>
            </a:r>
          </a:p>
        </p:txBody>
      </p:sp>
      <p:pic>
        <p:nvPicPr>
          <p:cNvPr id="2051" name="Picture 3" descr="C:\Users\uživatel\AppData\Local\Microsoft\Windows\Temporary Internet Files\Content.IE5\QZW61W2X\MP90044486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50" y="1541728"/>
            <a:ext cx="4887899" cy="377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3" y="978187"/>
            <a:ext cx="9925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 + 6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5272" y="144532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7</a:t>
            </a:r>
            <a:endParaRPr lang="cs-CZ" sz="3200" b="1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722560" y="144532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6</a:t>
            </a:r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1263594" y="144532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/>
              <a:t>8</a:t>
            </a:r>
          </a:p>
        </p:txBody>
      </p:sp>
      <p:sp>
        <p:nvSpPr>
          <p:cNvPr id="7" name="Obdélník 6"/>
          <p:cNvSpPr/>
          <p:nvPr/>
        </p:nvSpPr>
        <p:spPr>
          <a:xfrm>
            <a:off x="467543" y="2276872"/>
            <a:ext cx="9925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chemeClr val="tx2"/>
                </a:solidFill>
              </a:rPr>
              <a:t>3 + 4</a:t>
            </a:r>
            <a:endParaRPr lang="cs-CZ" sz="3200" b="1" dirty="0">
              <a:solidFill>
                <a:schemeClr val="tx2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63594" y="2708919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>
                <a:solidFill>
                  <a:schemeClr val="tx2"/>
                </a:solidFill>
              </a:rPr>
              <a:t>7</a:t>
            </a:r>
          </a:p>
        </p:txBody>
      </p:sp>
      <p:sp>
        <p:nvSpPr>
          <p:cNvPr id="9" name="Obdélník 8">
            <a:hlinkClick r:id="rId3" action="ppaction://hlinksldjump"/>
          </p:cNvPr>
          <p:cNvSpPr/>
          <p:nvPr/>
        </p:nvSpPr>
        <p:spPr>
          <a:xfrm>
            <a:off x="722560" y="272593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chemeClr val="tx2"/>
                </a:solidFill>
              </a:rPr>
              <a:t>1</a:t>
            </a:r>
            <a:endParaRPr lang="cs-CZ" sz="3200" b="1" dirty="0">
              <a:solidFill>
                <a:schemeClr val="tx2"/>
              </a:solidFill>
            </a:endParaRPr>
          </a:p>
        </p:txBody>
      </p:sp>
      <p:sp>
        <p:nvSpPr>
          <p:cNvPr id="10" name="Obdélník 9">
            <a:hlinkClick r:id="rId3" action="ppaction://hlinksldjump"/>
          </p:cNvPr>
          <p:cNvSpPr/>
          <p:nvPr/>
        </p:nvSpPr>
        <p:spPr>
          <a:xfrm>
            <a:off x="235272" y="270892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chemeClr val="tx2"/>
                </a:solidFill>
              </a:rPr>
              <a:t>8</a:t>
            </a:r>
            <a:endParaRPr lang="cs-CZ" sz="3200" b="1" dirty="0">
              <a:solidFill>
                <a:schemeClr val="tx2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7617" y="3395564"/>
            <a:ext cx="912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5 - 3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17960" y="4686060"/>
            <a:ext cx="912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/>
              <a:t>7 - 6</a:t>
            </a:r>
            <a:endParaRPr lang="cs-CZ" sz="3200" b="1" dirty="0"/>
          </a:p>
        </p:txBody>
      </p:sp>
      <p:sp>
        <p:nvSpPr>
          <p:cNvPr id="15" name="Obdélník 14"/>
          <p:cNvSpPr/>
          <p:nvPr/>
        </p:nvSpPr>
        <p:spPr>
          <a:xfrm>
            <a:off x="1430389" y="5718272"/>
            <a:ext cx="9925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>
                <a:solidFill>
                  <a:srgbClr val="FF0000"/>
                </a:solidFill>
              </a:rPr>
              <a:t>3 + </a:t>
            </a:r>
            <a:r>
              <a:rPr lang="cs-CZ" sz="3200" b="1" dirty="0" smtClean="0">
                <a:solidFill>
                  <a:srgbClr val="FF0000"/>
                </a:solidFill>
              </a:rPr>
              <a:t>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032628" y="5425885"/>
            <a:ext cx="9925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/>
              <a:t>2 + 5</a:t>
            </a:r>
            <a:endParaRPr lang="cs-CZ" sz="3200" b="1" dirty="0"/>
          </a:p>
        </p:txBody>
      </p:sp>
      <p:sp>
        <p:nvSpPr>
          <p:cNvPr id="17" name="Obdélník 16"/>
          <p:cNvSpPr/>
          <p:nvPr/>
        </p:nvSpPr>
        <p:spPr>
          <a:xfrm>
            <a:off x="4790382" y="5445223"/>
            <a:ext cx="912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1F497D"/>
                </a:solidFill>
              </a:rPr>
              <a:t>7 - 4</a:t>
            </a:r>
            <a:endParaRPr lang="cs-CZ" sz="3200" b="1" dirty="0">
              <a:solidFill>
                <a:srgbClr val="1F497D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519659" y="5700131"/>
            <a:ext cx="912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7 - 7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512238" y="1000534"/>
            <a:ext cx="912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/>
              <a:t>7 - 5</a:t>
            </a:r>
            <a:endParaRPr lang="cs-CZ" sz="3200" b="1" dirty="0"/>
          </a:p>
        </p:txBody>
      </p:sp>
      <p:sp>
        <p:nvSpPr>
          <p:cNvPr id="20" name="Obdélník 19"/>
          <p:cNvSpPr/>
          <p:nvPr/>
        </p:nvSpPr>
        <p:spPr>
          <a:xfrm>
            <a:off x="7686110" y="2270301"/>
            <a:ext cx="9124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7 - 2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7649584" y="3429000"/>
            <a:ext cx="9925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1F497D"/>
                </a:solidFill>
              </a:rPr>
              <a:t>7 + 0</a:t>
            </a:r>
            <a:endParaRPr lang="cs-CZ" sz="3200" b="1" dirty="0">
              <a:solidFill>
                <a:srgbClr val="1F497D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84514" y="3870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4" name="Obdélník 23">
            <a:hlinkClick r:id="rId3" action="ppaction://hlinksldjump"/>
          </p:cNvPr>
          <p:cNvSpPr/>
          <p:nvPr/>
        </p:nvSpPr>
        <p:spPr>
          <a:xfrm>
            <a:off x="722560" y="3870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25" name="Obdélník 24">
            <a:hlinkClick r:id="rId3" action="ppaction://hlinksldjump"/>
          </p:cNvPr>
          <p:cNvSpPr/>
          <p:nvPr/>
        </p:nvSpPr>
        <p:spPr>
          <a:xfrm>
            <a:off x="1182097" y="3870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4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6" name="Obdélník 25">
            <a:hlinkClick r:id="rId3" action="ppaction://hlinksldjump"/>
          </p:cNvPr>
          <p:cNvSpPr/>
          <p:nvPr/>
        </p:nvSpPr>
        <p:spPr>
          <a:xfrm>
            <a:off x="235272" y="5152835"/>
            <a:ext cx="393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2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67303" y="515283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1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8" name="Obdélník 27">
            <a:hlinkClick r:id="rId3" action="ppaction://hlinksldjump"/>
          </p:cNvPr>
          <p:cNvSpPr/>
          <p:nvPr/>
        </p:nvSpPr>
        <p:spPr>
          <a:xfrm>
            <a:off x="1263594" y="515283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0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9" name="Obdélník 28">
            <a:hlinkClick r:id="rId3" action="ppaction://hlinksldjump"/>
          </p:cNvPr>
          <p:cNvSpPr/>
          <p:nvPr/>
        </p:nvSpPr>
        <p:spPr>
          <a:xfrm>
            <a:off x="1263594" y="617220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0" name="Obdélník 29">
            <a:hlinkClick r:id="rId3" action="ppaction://hlinksldjump"/>
          </p:cNvPr>
          <p:cNvSpPr/>
          <p:nvPr/>
        </p:nvSpPr>
        <p:spPr>
          <a:xfrm>
            <a:off x="1773993" y="6167631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257112" y="6172200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6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48" name="Obdélník 2047">
            <a:hlinkClick r:id="rId3" action="ppaction://hlinksldjump"/>
          </p:cNvPr>
          <p:cNvSpPr/>
          <p:nvPr/>
        </p:nvSpPr>
        <p:spPr>
          <a:xfrm>
            <a:off x="2915816" y="587981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6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049" name="Obdélník 2048"/>
          <p:cNvSpPr/>
          <p:nvPr/>
        </p:nvSpPr>
        <p:spPr>
          <a:xfrm>
            <a:off x="3332389" y="588245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7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050" name="Obdélník 2049">
            <a:hlinkClick r:id="rId3" action="ppaction://hlinksldjump"/>
          </p:cNvPr>
          <p:cNvSpPr/>
          <p:nvPr/>
        </p:nvSpPr>
        <p:spPr>
          <a:xfrm>
            <a:off x="3725445" y="587981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85187" y="588245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1F497D"/>
                </a:solidFill>
              </a:rPr>
              <a:t>3</a:t>
            </a:r>
            <a:endParaRPr lang="cs-CZ" sz="3200" b="1" dirty="0">
              <a:solidFill>
                <a:srgbClr val="1F497D"/>
              </a:solidFill>
            </a:endParaRPr>
          </a:p>
        </p:txBody>
      </p:sp>
      <p:sp>
        <p:nvSpPr>
          <p:cNvPr id="13" name="Obdélník 12">
            <a:hlinkClick r:id="rId3" action="ppaction://hlinksldjump"/>
          </p:cNvPr>
          <p:cNvSpPr/>
          <p:nvPr/>
        </p:nvSpPr>
        <p:spPr>
          <a:xfrm>
            <a:off x="5090143" y="587981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1F497D"/>
                </a:solidFill>
              </a:rPr>
              <a:t>2</a:t>
            </a:r>
            <a:endParaRPr lang="cs-CZ" sz="3200" b="1" dirty="0">
              <a:solidFill>
                <a:srgbClr val="1F497D"/>
              </a:solidFill>
            </a:endParaRPr>
          </a:p>
        </p:txBody>
      </p:sp>
      <p:sp>
        <p:nvSpPr>
          <p:cNvPr id="2052" name="Obdélník 2051">
            <a:hlinkClick r:id="rId3" action="ppaction://hlinksldjump"/>
          </p:cNvPr>
          <p:cNvSpPr/>
          <p:nvPr/>
        </p:nvSpPr>
        <p:spPr>
          <a:xfrm>
            <a:off x="5483199" y="5882454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1F497D"/>
                </a:solidFill>
              </a:rPr>
              <a:t>4</a:t>
            </a:r>
            <a:endParaRPr lang="cs-CZ" sz="3200" b="1" dirty="0">
              <a:solidFill>
                <a:srgbClr val="1F497D"/>
              </a:solidFill>
            </a:endParaRPr>
          </a:p>
        </p:txBody>
      </p:sp>
      <p:sp>
        <p:nvSpPr>
          <p:cNvPr id="2053" name="Obdélník 2052">
            <a:hlinkClick r:id="rId3" action="ppaction://hlinksldjump"/>
          </p:cNvPr>
          <p:cNvSpPr/>
          <p:nvPr/>
        </p:nvSpPr>
        <p:spPr>
          <a:xfrm>
            <a:off x="6297304" y="6088058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1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54" name="Obdélník 2053">
            <a:hlinkClick r:id="rId3" action="ppaction://hlinksldjump"/>
          </p:cNvPr>
          <p:cNvSpPr/>
          <p:nvPr/>
        </p:nvSpPr>
        <p:spPr>
          <a:xfrm>
            <a:off x="6819420" y="6111199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055" name="Obdélník 2054"/>
          <p:cNvSpPr/>
          <p:nvPr/>
        </p:nvSpPr>
        <p:spPr>
          <a:xfrm>
            <a:off x="7315710" y="6088058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2056" name="Obdélník 2055"/>
          <p:cNvSpPr/>
          <p:nvPr/>
        </p:nvSpPr>
        <p:spPr>
          <a:xfrm>
            <a:off x="7708766" y="4860447"/>
            <a:ext cx="9925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1 + 5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057" name="Obdélník 2056"/>
          <p:cNvSpPr/>
          <p:nvPr/>
        </p:nvSpPr>
        <p:spPr>
          <a:xfrm>
            <a:off x="7615471" y="524692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>
                <a:solidFill>
                  <a:prstClr val="black"/>
                </a:solidFill>
              </a:rPr>
              <a:t>6</a:t>
            </a:r>
          </a:p>
        </p:txBody>
      </p:sp>
      <p:sp>
        <p:nvSpPr>
          <p:cNvPr id="2058" name="Obdélník 2057">
            <a:hlinkClick r:id="rId3" action="ppaction://hlinksldjump"/>
          </p:cNvPr>
          <p:cNvSpPr/>
          <p:nvPr/>
        </p:nvSpPr>
        <p:spPr>
          <a:xfrm>
            <a:off x="8033087" y="5246926"/>
            <a:ext cx="3312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5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059" name="Obdélník 2058">
            <a:hlinkClick r:id="rId3" action="ppaction://hlinksldjump"/>
          </p:cNvPr>
          <p:cNvSpPr/>
          <p:nvPr/>
        </p:nvSpPr>
        <p:spPr>
          <a:xfrm>
            <a:off x="8426142" y="5246927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4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060" name="Obdélník 2059">
            <a:hlinkClick r:id="rId3" action="ppaction://hlinksldjump"/>
          </p:cNvPr>
          <p:cNvSpPr/>
          <p:nvPr/>
        </p:nvSpPr>
        <p:spPr>
          <a:xfrm>
            <a:off x="7512238" y="3870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1F497D"/>
                </a:solidFill>
              </a:rPr>
              <a:t>6</a:t>
            </a:r>
            <a:endParaRPr lang="cs-CZ" sz="3200" b="1" dirty="0">
              <a:solidFill>
                <a:srgbClr val="1F497D"/>
              </a:solidFill>
            </a:endParaRPr>
          </a:p>
        </p:txBody>
      </p:sp>
      <p:sp>
        <p:nvSpPr>
          <p:cNvPr id="2061" name="Obdélník 2060">
            <a:hlinkClick r:id="rId3" action="ppaction://hlinksldjump"/>
          </p:cNvPr>
          <p:cNvSpPr/>
          <p:nvPr/>
        </p:nvSpPr>
        <p:spPr>
          <a:xfrm>
            <a:off x="7988222" y="387019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1F497D"/>
                </a:solidFill>
              </a:rPr>
              <a:t>0</a:t>
            </a:r>
            <a:endParaRPr lang="cs-CZ" sz="3200" b="1" dirty="0">
              <a:solidFill>
                <a:srgbClr val="1F497D"/>
              </a:solidFill>
            </a:endParaRPr>
          </a:p>
        </p:txBody>
      </p:sp>
      <p:sp>
        <p:nvSpPr>
          <p:cNvPr id="2062" name="Obdélník 2061"/>
          <p:cNvSpPr/>
          <p:nvPr/>
        </p:nvSpPr>
        <p:spPr>
          <a:xfrm>
            <a:off x="8381278" y="3870196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1F497D"/>
                </a:solidFill>
              </a:rPr>
              <a:t>7</a:t>
            </a:r>
            <a:endParaRPr lang="cs-CZ" sz="3200" b="1" dirty="0">
              <a:solidFill>
                <a:srgbClr val="1F497D"/>
              </a:solidFill>
            </a:endParaRPr>
          </a:p>
        </p:txBody>
      </p:sp>
      <p:sp>
        <p:nvSpPr>
          <p:cNvPr id="2063" name="Obdélník 2062"/>
          <p:cNvSpPr/>
          <p:nvPr/>
        </p:nvSpPr>
        <p:spPr>
          <a:xfrm>
            <a:off x="7512238" y="268589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64" name="Obdélník 2063">
            <a:hlinkClick r:id="rId3" action="ppaction://hlinksldjump"/>
          </p:cNvPr>
          <p:cNvSpPr/>
          <p:nvPr/>
        </p:nvSpPr>
        <p:spPr>
          <a:xfrm>
            <a:off x="7949345" y="2680407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4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65" name="Obdélník 2064">
            <a:hlinkClick r:id="rId3" action="ppaction://hlinksldjump"/>
          </p:cNvPr>
          <p:cNvSpPr/>
          <p:nvPr/>
        </p:nvSpPr>
        <p:spPr>
          <a:xfrm>
            <a:off x="8364350" y="2680405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srgbClr val="FF0000"/>
                </a:solidFill>
              </a:rPr>
              <a:t>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66" name="Obdélník 2065">
            <a:hlinkClick r:id="rId3" action="ppaction://hlinksldjump"/>
          </p:cNvPr>
          <p:cNvSpPr/>
          <p:nvPr/>
        </p:nvSpPr>
        <p:spPr>
          <a:xfrm>
            <a:off x="7383431" y="14453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>
                <a:solidFill>
                  <a:prstClr val="black"/>
                </a:solidFill>
              </a:rPr>
              <a:t>5</a:t>
            </a:r>
          </a:p>
        </p:txBody>
      </p:sp>
      <p:sp>
        <p:nvSpPr>
          <p:cNvPr id="2067" name="Obdélník 2066">
            <a:hlinkClick r:id="rId3" action="ppaction://hlinksldjump"/>
          </p:cNvPr>
          <p:cNvSpPr/>
          <p:nvPr/>
        </p:nvSpPr>
        <p:spPr>
          <a:xfrm>
            <a:off x="7838800" y="14453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3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2068" name="Obdélník 2067"/>
          <p:cNvSpPr/>
          <p:nvPr/>
        </p:nvSpPr>
        <p:spPr>
          <a:xfrm>
            <a:off x="8229614" y="1445322"/>
            <a:ext cx="3930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2</a:t>
            </a:r>
            <a:endParaRPr lang="cs-CZ" sz="3200" b="1" dirty="0">
              <a:solidFill>
                <a:prstClr val="black"/>
              </a:solidFill>
            </a:endParaRPr>
          </a:p>
        </p:txBody>
      </p:sp>
      <p:pic>
        <p:nvPicPr>
          <p:cNvPr id="21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766" y="5608334"/>
            <a:ext cx="1389426" cy="1389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69" name="Obdélník 2068"/>
          <p:cNvSpPr/>
          <p:nvPr/>
        </p:nvSpPr>
        <p:spPr>
          <a:xfrm>
            <a:off x="2128050" y="1541728"/>
            <a:ext cx="1597395" cy="488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0" name="Obdélník 2069"/>
          <p:cNvSpPr/>
          <p:nvPr/>
        </p:nvSpPr>
        <p:spPr>
          <a:xfrm>
            <a:off x="3725445" y="1541728"/>
            <a:ext cx="2430731" cy="4883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1" name="Obdélník 2070"/>
          <p:cNvSpPr/>
          <p:nvPr/>
        </p:nvSpPr>
        <p:spPr>
          <a:xfrm>
            <a:off x="6156176" y="1541728"/>
            <a:ext cx="859773" cy="18538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2" name="Obdélník 2071"/>
          <p:cNvSpPr/>
          <p:nvPr/>
        </p:nvSpPr>
        <p:spPr>
          <a:xfrm>
            <a:off x="6156176" y="3395564"/>
            <a:ext cx="859773" cy="1920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3" name="Obdélník 2072"/>
          <p:cNvSpPr/>
          <p:nvPr/>
        </p:nvSpPr>
        <p:spPr>
          <a:xfrm>
            <a:off x="3921973" y="4686060"/>
            <a:ext cx="2234203" cy="6302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4" name="Obdélník 2073"/>
          <p:cNvSpPr/>
          <p:nvPr/>
        </p:nvSpPr>
        <p:spPr>
          <a:xfrm>
            <a:off x="2128050" y="4355918"/>
            <a:ext cx="1793923" cy="9603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5" name="Obdélník 2074"/>
          <p:cNvSpPr/>
          <p:nvPr/>
        </p:nvSpPr>
        <p:spPr>
          <a:xfrm>
            <a:off x="3725445" y="3721387"/>
            <a:ext cx="2430731" cy="9646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6" name="Obdélník 2075"/>
          <p:cNvSpPr/>
          <p:nvPr/>
        </p:nvSpPr>
        <p:spPr>
          <a:xfrm>
            <a:off x="2128050" y="3687951"/>
            <a:ext cx="1597395" cy="66796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7" name="Obdélník 2076"/>
          <p:cNvSpPr/>
          <p:nvPr/>
        </p:nvSpPr>
        <p:spPr>
          <a:xfrm>
            <a:off x="5039074" y="2030097"/>
            <a:ext cx="1117102" cy="13989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79" name="Obdélník 2078"/>
          <p:cNvSpPr/>
          <p:nvPr/>
        </p:nvSpPr>
        <p:spPr>
          <a:xfrm>
            <a:off x="3725445" y="3429000"/>
            <a:ext cx="2430731" cy="2923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" name="Obdélník 1023"/>
          <p:cNvSpPr/>
          <p:nvPr/>
        </p:nvSpPr>
        <p:spPr>
          <a:xfrm>
            <a:off x="3308872" y="2030097"/>
            <a:ext cx="1781271" cy="1691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5" name="Obdélník 1024"/>
          <p:cNvSpPr/>
          <p:nvPr/>
        </p:nvSpPr>
        <p:spPr>
          <a:xfrm>
            <a:off x="2128050" y="2030097"/>
            <a:ext cx="1204339" cy="16912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64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9" grpId="0" animBg="1"/>
      <p:bldP spid="2070" grpId="0" animBg="1"/>
      <p:bldP spid="2071" grpId="0" animBg="1"/>
      <p:bldP spid="2072" grpId="0" animBg="1"/>
      <p:bldP spid="2073" grpId="0" animBg="1"/>
      <p:bldP spid="2074" grpId="0" animBg="1"/>
      <p:bldP spid="2075" grpId="0" animBg="1"/>
      <p:bldP spid="2076" grpId="0" animBg="1"/>
      <p:bldP spid="2077" grpId="0" animBg="1"/>
      <p:bldP spid="2079" grpId="0" animBg="1"/>
      <p:bldP spid="1024" grpId="0" animBg="1"/>
      <p:bldP spid="10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640" y="6858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640" y="685800"/>
            <a:ext cx="423672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živatel\AppData\Local\Microsoft\Windows\Temporary Internet Files\Content.IE5\SAFH5PJD\MC9004450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478970" y="112474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defRPr/>
            </a:pPr>
            <a:r>
              <a:rPr lang="cs-CZ" sz="5400" b="1" kern="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TI DAŘILO ?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103" y="2921933"/>
            <a:ext cx="1871663" cy="178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570" y="287907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00501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31245" y="5001973"/>
            <a:ext cx="23142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Nebylo to </a:t>
            </a:r>
          </a:p>
          <a:p>
            <a:r>
              <a:rPr lang="cs-CZ" sz="3600" b="1" dirty="0"/>
              <a:t>t</a:t>
            </a:r>
            <a:r>
              <a:rPr lang="cs-CZ" sz="3600" b="1" dirty="0" smtClean="0"/>
              <a:t>ak špatné.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16215" y="5025863"/>
            <a:ext cx="243246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  </a:t>
            </a:r>
            <a:r>
              <a:rPr lang="cs-CZ" sz="3600" b="1" dirty="0" smtClean="0"/>
              <a:t>Musíš se</a:t>
            </a:r>
          </a:p>
          <a:p>
            <a:r>
              <a:rPr lang="cs-CZ" sz="3600" b="1" dirty="0"/>
              <a:t>j</a:t>
            </a:r>
            <a:r>
              <a:rPr lang="cs-CZ" sz="3600" b="1" dirty="0" smtClean="0"/>
              <a:t>eště hodně</a:t>
            </a:r>
          </a:p>
          <a:p>
            <a:r>
              <a:rPr lang="cs-CZ" sz="3600" b="1" dirty="0" smtClean="0"/>
              <a:t>       učit.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16962" y="4971591"/>
            <a:ext cx="2181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Jsi šikulka.</a:t>
            </a:r>
            <a:endParaRPr lang="cs-CZ" sz="36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534610" y="4640728"/>
            <a:ext cx="2664296" cy="21906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553245" y="4640728"/>
            <a:ext cx="2592288" cy="21906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418552" y="4591539"/>
            <a:ext cx="2627785" cy="21906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67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applause.wav"/>
          </p:stSnd>
        </p:sndAc>
      </p:transition>
    </mc:Choice>
    <mc:Fallback xmlns="">
      <p:transition spd="slow">
        <p:sndAc>
          <p:stSnd>
            <p:snd r:embed="rId9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151</Words>
  <Application>Microsoft Office PowerPoint</Application>
  <PresentationFormat>Předvádění na obrazovce (4:3)</PresentationFormat>
  <Paragraphs>69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Martin Králík</cp:lastModifiedBy>
  <cp:revision>19</cp:revision>
  <dcterms:created xsi:type="dcterms:W3CDTF">2012-01-30T20:04:07Z</dcterms:created>
  <dcterms:modified xsi:type="dcterms:W3CDTF">2012-04-09T14:52:22Z</dcterms:modified>
</cp:coreProperties>
</file>