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77" r:id="rId4"/>
    <p:sldId id="273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7B49CE-B740-0C46-85F3-3352BC4C5482}" type="doc">
      <dgm:prSet loTypeId="urn:microsoft.com/office/officeart/2005/8/layout/default" loCatId="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1CFFC13-D568-2E4C-8548-2A7E5389708B}">
      <dgm:prSet/>
      <dgm:spPr/>
      <dgm:t>
        <a:bodyPr/>
        <a:lstStyle/>
        <a:p>
          <a:pPr rtl="0"/>
          <a:r>
            <a:rPr lang="en-US" smtClean="0"/>
            <a:t>English</a:t>
          </a:r>
          <a:endParaRPr lang="en-US"/>
        </a:p>
      </dgm:t>
    </dgm:pt>
    <dgm:pt modelId="{E02DA107-6A23-1947-949F-8AEB40A14BF2}" type="parTrans" cxnId="{170BEC4C-AD73-F947-8E9F-BF7C96A46D5F}">
      <dgm:prSet/>
      <dgm:spPr/>
      <dgm:t>
        <a:bodyPr/>
        <a:lstStyle/>
        <a:p>
          <a:endParaRPr lang="en-US"/>
        </a:p>
      </dgm:t>
    </dgm:pt>
    <dgm:pt modelId="{011862D8-CE42-E343-879E-E0AC53D8DAC0}" type="sibTrans" cxnId="{170BEC4C-AD73-F947-8E9F-BF7C96A46D5F}">
      <dgm:prSet/>
      <dgm:spPr/>
      <dgm:t>
        <a:bodyPr/>
        <a:lstStyle/>
        <a:p>
          <a:endParaRPr lang="en-US"/>
        </a:p>
      </dgm:t>
    </dgm:pt>
    <dgm:pt modelId="{34171073-9854-0047-9D44-DFBCF9E6EA0C}">
      <dgm:prSet/>
      <dgm:spPr/>
      <dgm:t>
        <a:bodyPr/>
        <a:lstStyle/>
        <a:p>
          <a:pPr rtl="0"/>
          <a:r>
            <a:rPr lang="en-US" smtClean="0"/>
            <a:t>Czech</a:t>
          </a:r>
          <a:endParaRPr lang="en-US"/>
        </a:p>
      </dgm:t>
    </dgm:pt>
    <dgm:pt modelId="{C87A932B-39C3-5442-9F07-CA52F1002213}" type="parTrans" cxnId="{6EE3529B-DB95-F64F-BE6B-3DDE9D4B2428}">
      <dgm:prSet/>
      <dgm:spPr/>
      <dgm:t>
        <a:bodyPr/>
        <a:lstStyle/>
        <a:p>
          <a:endParaRPr lang="en-US"/>
        </a:p>
      </dgm:t>
    </dgm:pt>
    <dgm:pt modelId="{3969DA2B-EB4C-094B-8D0D-59BECFB2680B}" type="sibTrans" cxnId="{6EE3529B-DB95-F64F-BE6B-3DDE9D4B2428}">
      <dgm:prSet/>
      <dgm:spPr/>
      <dgm:t>
        <a:bodyPr/>
        <a:lstStyle/>
        <a:p>
          <a:endParaRPr lang="en-US"/>
        </a:p>
      </dgm:t>
    </dgm:pt>
    <dgm:pt modelId="{0974F3C9-F6D9-8540-9F54-5943973905C7}">
      <dgm:prSet/>
      <dgm:spPr/>
      <dgm:t>
        <a:bodyPr/>
        <a:lstStyle/>
        <a:p>
          <a:pPr rtl="0"/>
          <a:r>
            <a:rPr lang="en-US" smtClean="0"/>
            <a:t>Math</a:t>
          </a:r>
          <a:endParaRPr lang="en-US"/>
        </a:p>
      </dgm:t>
    </dgm:pt>
    <dgm:pt modelId="{D983BA9D-A6AA-5F43-BFF3-440FF3AA95E8}" type="parTrans" cxnId="{CEE1774D-3DA1-B642-B7E8-2579EEA0FA02}">
      <dgm:prSet/>
      <dgm:spPr/>
      <dgm:t>
        <a:bodyPr/>
        <a:lstStyle/>
        <a:p>
          <a:endParaRPr lang="en-US"/>
        </a:p>
      </dgm:t>
    </dgm:pt>
    <dgm:pt modelId="{9B298EE4-8841-DA4C-9AE9-82FCB4632E6E}" type="sibTrans" cxnId="{CEE1774D-3DA1-B642-B7E8-2579EEA0FA02}">
      <dgm:prSet/>
      <dgm:spPr/>
      <dgm:t>
        <a:bodyPr/>
        <a:lstStyle/>
        <a:p>
          <a:endParaRPr lang="en-US"/>
        </a:p>
      </dgm:t>
    </dgm:pt>
    <dgm:pt modelId="{D88E4F14-3A3F-D94E-880E-5065C042BBDD}">
      <dgm:prSet/>
      <dgm:spPr/>
      <dgm:t>
        <a:bodyPr/>
        <a:lstStyle/>
        <a:p>
          <a:pPr rtl="0"/>
          <a:r>
            <a:rPr lang="en-US" smtClean="0"/>
            <a:t>Chemistry</a:t>
          </a:r>
          <a:endParaRPr lang="en-US"/>
        </a:p>
      </dgm:t>
    </dgm:pt>
    <dgm:pt modelId="{1D9D95B6-6667-6645-B029-76BE8B6ACBF7}" type="parTrans" cxnId="{826DE38C-2252-7449-A7FC-F75851E28573}">
      <dgm:prSet/>
      <dgm:spPr/>
      <dgm:t>
        <a:bodyPr/>
        <a:lstStyle/>
        <a:p>
          <a:endParaRPr lang="en-US"/>
        </a:p>
      </dgm:t>
    </dgm:pt>
    <dgm:pt modelId="{4FA8E485-27EC-814E-86D5-5FAC5E9703B4}" type="sibTrans" cxnId="{826DE38C-2252-7449-A7FC-F75851E28573}">
      <dgm:prSet/>
      <dgm:spPr/>
      <dgm:t>
        <a:bodyPr/>
        <a:lstStyle/>
        <a:p>
          <a:endParaRPr lang="en-US"/>
        </a:p>
      </dgm:t>
    </dgm:pt>
    <dgm:pt modelId="{03FCC8F8-6D25-7B4C-A8D6-D8E728B2E26E}">
      <dgm:prSet/>
      <dgm:spPr/>
      <dgm:t>
        <a:bodyPr/>
        <a:lstStyle/>
        <a:p>
          <a:pPr rtl="0"/>
          <a:r>
            <a:rPr lang="en-US" smtClean="0"/>
            <a:t>Geography</a:t>
          </a:r>
          <a:endParaRPr lang="en-US"/>
        </a:p>
      </dgm:t>
    </dgm:pt>
    <dgm:pt modelId="{7E55B0FE-6C5C-BE41-83A2-3D309EBDD590}" type="parTrans" cxnId="{74551BD6-FB13-7D49-91E4-2BEF0B7B7878}">
      <dgm:prSet/>
      <dgm:spPr/>
      <dgm:t>
        <a:bodyPr/>
        <a:lstStyle/>
        <a:p>
          <a:endParaRPr lang="en-US"/>
        </a:p>
      </dgm:t>
    </dgm:pt>
    <dgm:pt modelId="{2745D8E8-F73F-1744-A9FA-2CB99D24587C}" type="sibTrans" cxnId="{74551BD6-FB13-7D49-91E4-2BEF0B7B7878}">
      <dgm:prSet/>
      <dgm:spPr/>
      <dgm:t>
        <a:bodyPr/>
        <a:lstStyle/>
        <a:p>
          <a:endParaRPr lang="en-US"/>
        </a:p>
      </dgm:t>
    </dgm:pt>
    <dgm:pt modelId="{823886E9-DADA-464B-AECA-29417CEA06FC}">
      <dgm:prSet/>
      <dgm:spPr/>
      <dgm:t>
        <a:bodyPr/>
        <a:lstStyle/>
        <a:p>
          <a:pPr rtl="0"/>
          <a:r>
            <a:rPr lang="en-US" smtClean="0"/>
            <a:t>Art</a:t>
          </a:r>
          <a:endParaRPr lang="en-US"/>
        </a:p>
      </dgm:t>
    </dgm:pt>
    <dgm:pt modelId="{D1663108-4805-BE4C-BA09-BF84F6254EE1}" type="parTrans" cxnId="{D533B30B-C67F-E048-A3AD-D662EDA1DD07}">
      <dgm:prSet/>
      <dgm:spPr/>
      <dgm:t>
        <a:bodyPr/>
        <a:lstStyle/>
        <a:p>
          <a:endParaRPr lang="en-US"/>
        </a:p>
      </dgm:t>
    </dgm:pt>
    <dgm:pt modelId="{7A8F6540-60D2-8547-9E26-A78457F446AB}" type="sibTrans" cxnId="{D533B30B-C67F-E048-A3AD-D662EDA1DD07}">
      <dgm:prSet/>
      <dgm:spPr/>
      <dgm:t>
        <a:bodyPr/>
        <a:lstStyle/>
        <a:p>
          <a:endParaRPr lang="en-US"/>
        </a:p>
      </dgm:t>
    </dgm:pt>
    <dgm:pt modelId="{43FE2C6E-93C6-F042-9115-0E6CEDA4BB0E}">
      <dgm:prSet/>
      <dgm:spPr/>
      <dgm:t>
        <a:bodyPr/>
        <a:lstStyle/>
        <a:p>
          <a:pPr rtl="0"/>
          <a:r>
            <a:rPr lang="en-US" smtClean="0"/>
            <a:t>Craft</a:t>
          </a:r>
          <a:endParaRPr lang="en-US"/>
        </a:p>
      </dgm:t>
    </dgm:pt>
    <dgm:pt modelId="{3132C5F1-EE5C-6C48-A167-5C6A066E23E4}" type="parTrans" cxnId="{E070BDB6-34BD-A944-B742-F5C9C1DADA6E}">
      <dgm:prSet/>
      <dgm:spPr/>
      <dgm:t>
        <a:bodyPr/>
        <a:lstStyle/>
        <a:p>
          <a:endParaRPr lang="en-US"/>
        </a:p>
      </dgm:t>
    </dgm:pt>
    <dgm:pt modelId="{15A2F309-6D76-0B45-9BD1-EEB9DED4ADFE}" type="sibTrans" cxnId="{E070BDB6-34BD-A944-B742-F5C9C1DADA6E}">
      <dgm:prSet/>
      <dgm:spPr/>
      <dgm:t>
        <a:bodyPr/>
        <a:lstStyle/>
        <a:p>
          <a:endParaRPr lang="en-US"/>
        </a:p>
      </dgm:t>
    </dgm:pt>
    <dgm:pt modelId="{DF41F8C1-B426-8949-9779-6DB47366E19A}" type="pres">
      <dgm:prSet presAssocID="{7D7B49CE-B740-0C46-85F3-3352BC4C548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53F28E-1A9C-A94F-A404-38DEE86765EA}" type="pres">
      <dgm:prSet presAssocID="{E1CFFC13-D568-2E4C-8548-2A7E5389708B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2B9CF8-A94E-AF46-A4E5-B3A1683D2BC1}" type="pres">
      <dgm:prSet presAssocID="{011862D8-CE42-E343-879E-E0AC53D8DAC0}" presName="sibTrans" presStyleCnt="0"/>
      <dgm:spPr/>
    </dgm:pt>
    <dgm:pt modelId="{383E682E-B286-6B47-8A54-D8971C054C3C}" type="pres">
      <dgm:prSet presAssocID="{34171073-9854-0047-9D44-DFBCF9E6EA0C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EB96C4-3003-DA46-AF8D-053BD47A5B59}" type="pres">
      <dgm:prSet presAssocID="{3969DA2B-EB4C-094B-8D0D-59BECFB2680B}" presName="sibTrans" presStyleCnt="0"/>
      <dgm:spPr/>
    </dgm:pt>
    <dgm:pt modelId="{7744240C-DA2C-BD46-9786-378966AC7E72}" type="pres">
      <dgm:prSet presAssocID="{0974F3C9-F6D9-8540-9F54-5943973905C7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BDBF67-64E9-7B4C-BE1E-5D980A9CF075}" type="pres">
      <dgm:prSet presAssocID="{9B298EE4-8841-DA4C-9AE9-82FCB4632E6E}" presName="sibTrans" presStyleCnt="0"/>
      <dgm:spPr/>
    </dgm:pt>
    <dgm:pt modelId="{BF9137BF-3CB3-8447-89B4-C976041ECB92}" type="pres">
      <dgm:prSet presAssocID="{D88E4F14-3A3F-D94E-880E-5065C042BBDD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F4D22F-B379-174A-89D7-C30E8C8318CE}" type="pres">
      <dgm:prSet presAssocID="{4FA8E485-27EC-814E-86D5-5FAC5E9703B4}" presName="sibTrans" presStyleCnt="0"/>
      <dgm:spPr/>
    </dgm:pt>
    <dgm:pt modelId="{8ABE3BD8-C8BB-854C-8487-0D81A94915D1}" type="pres">
      <dgm:prSet presAssocID="{03FCC8F8-6D25-7B4C-A8D6-D8E728B2E26E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58ACF4-AAD6-394D-86CF-1C9FCC67BBA7}" type="pres">
      <dgm:prSet presAssocID="{2745D8E8-F73F-1744-A9FA-2CB99D24587C}" presName="sibTrans" presStyleCnt="0"/>
      <dgm:spPr/>
    </dgm:pt>
    <dgm:pt modelId="{EADC991E-1F34-1A42-8684-49CC9843E023}" type="pres">
      <dgm:prSet presAssocID="{823886E9-DADA-464B-AECA-29417CEA06FC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5C75F1-12E4-4E48-9939-3E15DE081F02}" type="pres">
      <dgm:prSet presAssocID="{7A8F6540-60D2-8547-9E26-A78457F446AB}" presName="sibTrans" presStyleCnt="0"/>
      <dgm:spPr/>
    </dgm:pt>
    <dgm:pt modelId="{397E1039-2E61-5B41-9879-F50C11A8D8D1}" type="pres">
      <dgm:prSet presAssocID="{43FE2C6E-93C6-F042-9115-0E6CEDA4BB0E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551BD6-FB13-7D49-91E4-2BEF0B7B7878}" srcId="{7D7B49CE-B740-0C46-85F3-3352BC4C5482}" destId="{03FCC8F8-6D25-7B4C-A8D6-D8E728B2E26E}" srcOrd="4" destOrd="0" parTransId="{7E55B0FE-6C5C-BE41-83A2-3D309EBDD590}" sibTransId="{2745D8E8-F73F-1744-A9FA-2CB99D24587C}"/>
    <dgm:cxn modelId="{D533B30B-C67F-E048-A3AD-D662EDA1DD07}" srcId="{7D7B49CE-B740-0C46-85F3-3352BC4C5482}" destId="{823886E9-DADA-464B-AECA-29417CEA06FC}" srcOrd="5" destOrd="0" parTransId="{D1663108-4805-BE4C-BA09-BF84F6254EE1}" sibTransId="{7A8F6540-60D2-8547-9E26-A78457F446AB}"/>
    <dgm:cxn modelId="{E070BDB6-34BD-A944-B742-F5C9C1DADA6E}" srcId="{7D7B49CE-B740-0C46-85F3-3352BC4C5482}" destId="{43FE2C6E-93C6-F042-9115-0E6CEDA4BB0E}" srcOrd="6" destOrd="0" parTransId="{3132C5F1-EE5C-6C48-A167-5C6A066E23E4}" sibTransId="{15A2F309-6D76-0B45-9BD1-EEB9DED4ADFE}"/>
    <dgm:cxn modelId="{D82D1994-14F7-8740-A939-546ECA203A3F}" type="presOf" srcId="{0974F3C9-F6D9-8540-9F54-5943973905C7}" destId="{7744240C-DA2C-BD46-9786-378966AC7E72}" srcOrd="0" destOrd="0" presId="urn:microsoft.com/office/officeart/2005/8/layout/default"/>
    <dgm:cxn modelId="{D7E10573-02BA-6345-9F2D-31E0CF6817F5}" type="presOf" srcId="{D88E4F14-3A3F-D94E-880E-5065C042BBDD}" destId="{BF9137BF-3CB3-8447-89B4-C976041ECB92}" srcOrd="0" destOrd="0" presId="urn:microsoft.com/office/officeart/2005/8/layout/default"/>
    <dgm:cxn modelId="{6EE3529B-DB95-F64F-BE6B-3DDE9D4B2428}" srcId="{7D7B49CE-B740-0C46-85F3-3352BC4C5482}" destId="{34171073-9854-0047-9D44-DFBCF9E6EA0C}" srcOrd="1" destOrd="0" parTransId="{C87A932B-39C3-5442-9F07-CA52F1002213}" sibTransId="{3969DA2B-EB4C-094B-8D0D-59BECFB2680B}"/>
    <dgm:cxn modelId="{25CCBE08-4C7D-7A4C-B390-6134978D3E9B}" type="presOf" srcId="{34171073-9854-0047-9D44-DFBCF9E6EA0C}" destId="{383E682E-B286-6B47-8A54-D8971C054C3C}" srcOrd="0" destOrd="0" presId="urn:microsoft.com/office/officeart/2005/8/layout/default"/>
    <dgm:cxn modelId="{170BEC4C-AD73-F947-8E9F-BF7C96A46D5F}" srcId="{7D7B49CE-B740-0C46-85F3-3352BC4C5482}" destId="{E1CFFC13-D568-2E4C-8548-2A7E5389708B}" srcOrd="0" destOrd="0" parTransId="{E02DA107-6A23-1947-949F-8AEB40A14BF2}" sibTransId="{011862D8-CE42-E343-879E-E0AC53D8DAC0}"/>
    <dgm:cxn modelId="{D8AA8BEB-5D0D-5B46-B6DF-1703F7A6D938}" type="presOf" srcId="{E1CFFC13-D568-2E4C-8548-2A7E5389708B}" destId="{6953F28E-1A9C-A94F-A404-38DEE86765EA}" srcOrd="0" destOrd="0" presId="urn:microsoft.com/office/officeart/2005/8/layout/default"/>
    <dgm:cxn modelId="{826DE38C-2252-7449-A7FC-F75851E28573}" srcId="{7D7B49CE-B740-0C46-85F3-3352BC4C5482}" destId="{D88E4F14-3A3F-D94E-880E-5065C042BBDD}" srcOrd="3" destOrd="0" parTransId="{1D9D95B6-6667-6645-B029-76BE8B6ACBF7}" sibTransId="{4FA8E485-27EC-814E-86D5-5FAC5E9703B4}"/>
    <dgm:cxn modelId="{22BF62A2-5A95-2E40-B12B-6101C9285641}" type="presOf" srcId="{7D7B49CE-B740-0C46-85F3-3352BC4C5482}" destId="{DF41F8C1-B426-8949-9779-6DB47366E19A}" srcOrd="0" destOrd="0" presId="urn:microsoft.com/office/officeart/2005/8/layout/default"/>
    <dgm:cxn modelId="{D81379F9-3EE0-2546-BB74-18529B2D3940}" type="presOf" srcId="{03FCC8F8-6D25-7B4C-A8D6-D8E728B2E26E}" destId="{8ABE3BD8-C8BB-854C-8487-0D81A94915D1}" srcOrd="0" destOrd="0" presId="urn:microsoft.com/office/officeart/2005/8/layout/default"/>
    <dgm:cxn modelId="{CEE1774D-3DA1-B642-B7E8-2579EEA0FA02}" srcId="{7D7B49CE-B740-0C46-85F3-3352BC4C5482}" destId="{0974F3C9-F6D9-8540-9F54-5943973905C7}" srcOrd="2" destOrd="0" parTransId="{D983BA9D-A6AA-5F43-BFF3-440FF3AA95E8}" sibTransId="{9B298EE4-8841-DA4C-9AE9-82FCB4632E6E}"/>
    <dgm:cxn modelId="{041F0759-4076-CA42-9147-3C84487DBF52}" type="presOf" srcId="{43FE2C6E-93C6-F042-9115-0E6CEDA4BB0E}" destId="{397E1039-2E61-5B41-9879-F50C11A8D8D1}" srcOrd="0" destOrd="0" presId="urn:microsoft.com/office/officeart/2005/8/layout/default"/>
    <dgm:cxn modelId="{3E0AE1D6-C32C-8841-A682-0CF2E7964A3E}" type="presOf" srcId="{823886E9-DADA-464B-AECA-29417CEA06FC}" destId="{EADC991E-1F34-1A42-8684-49CC9843E023}" srcOrd="0" destOrd="0" presId="urn:microsoft.com/office/officeart/2005/8/layout/default"/>
    <dgm:cxn modelId="{E2D69B01-2732-C141-B247-2AE08982AF37}" type="presParOf" srcId="{DF41F8C1-B426-8949-9779-6DB47366E19A}" destId="{6953F28E-1A9C-A94F-A404-38DEE86765EA}" srcOrd="0" destOrd="0" presId="urn:microsoft.com/office/officeart/2005/8/layout/default"/>
    <dgm:cxn modelId="{989FF623-0871-6145-98F3-C12FC40A8F4A}" type="presParOf" srcId="{DF41F8C1-B426-8949-9779-6DB47366E19A}" destId="{8A2B9CF8-A94E-AF46-A4E5-B3A1683D2BC1}" srcOrd="1" destOrd="0" presId="urn:microsoft.com/office/officeart/2005/8/layout/default"/>
    <dgm:cxn modelId="{BF2DE4B8-B08D-5843-990F-40FF391CC142}" type="presParOf" srcId="{DF41F8C1-B426-8949-9779-6DB47366E19A}" destId="{383E682E-B286-6B47-8A54-D8971C054C3C}" srcOrd="2" destOrd="0" presId="urn:microsoft.com/office/officeart/2005/8/layout/default"/>
    <dgm:cxn modelId="{352C5065-DE5A-DC46-8826-108394370032}" type="presParOf" srcId="{DF41F8C1-B426-8949-9779-6DB47366E19A}" destId="{45EB96C4-3003-DA46-AF8D-053BD47A5B59}" srcOrd="3" destOrd="0" presId="urn:microsoft.com/office/officeart/2005/8/layout/default"/>
    <dgm:cxn modelId="{85907713-49E4-BA43-9A79-060976F9D7E2}" type="presParOf" srcId="{DF41F8C1-B426-8949-9779-6DB47366E19A}" destId="{7744240C-DA2C-BD46-9786-378966AC7E72}" srcOrd="4" destOrd="0" presId="urn:microsoft.com/office/officeart/2005/8/layout/default"/>
    <dgm:cxn modelId="{9F49BAD0-709F-C845-B7D1-C97163FF94FB}" type="presParOf" srcId="{DF41F8C1-B426-8949-9779-6DB47366E19A}" destId="{DCBDBF67-64E9-7B4C-BE1E-5D980A9CF075}" srcOrd="5" destOrd="0" presId="urn:microsoft.com/office/officeart/2005/8/layout/default"/>
    <dgm:cxn modelId="{92ED9FF8-6D94-6F48-B55C-2B19F55ED9A1}" type="presParOf" srcId="{DF41F8C1-B426-8949-9779-6DB47366E19A}" destId="{BF9137BF-3CB3-8447-89B4-C976041ECB92}" srcOrd="6" destOrd="0" presId="urn:microsoft.com/office/officeart/2005/8/layout/default"/>
    <dgm:cxn modelId="{B7BE6D37-99A8-BB40-840F-9EEED85779FA}" type="presParOf" srcId="{DF41F8C1-B426-8949-9779-6DB47366E19A}" destId="{41F4D22F-B379-174A-89D7-C30E8C8318CE}" srcOrd="7" destOrd="0" presId="urn:microsoft.com/office/officeart/2005/8/layout/default"/>
    <dgm:cxn modelId="{3DDD0B69-89B2-AB4E-A4A4-E0A3FCADB100}" type="presParOf" srcId="{DF41F8C1-B426-8949-9779-6DB47366E19A}" destId="{8ABE3BD8-C8BB-854C-8487-0D81A94915D1}" srcOrd="8" destOrd="0" presId="urn:microsoft.com/office/officeart/2005/8/layout/default"/>
    <dgm:cxn modelId="{56F62E0F-ECEE-BF49-9C10-5273D271AE95}" type="presParOf" srcId="{DF41F8C1-B426-8949-9779-6DB47366E19A}" destId="{6458ACF4-AAD6-394D-86CF-1C9FCC67BBA7}" srcOrd="9" destOrd="0" presId="urn:microsoft.com/office/officeart/2005/8/layout/default"/>
    <dgm:cxn modelId="{DCB9B7F4-0095-4244-A6AF-9C968F5D3FE7}" type="presParOf" srcId="{DF41F8C1-B426-8949-9779-6DB47366E19A}" destId="{EADC991E-1F34-1A42-8684-49CC9843E023}" srcOrd="10" destOrd="0" presId="urn:microsoft.com/office/officeart/2005/8/layout/default"/>
    <dgm:cxn modelId="{8079EE78-72E7-5847-A5C1-6318778341C3}" type="presParOf" srcId="{DF41F8C1-B426-8949-9779-6DB47366E19A}" destId="{BB5C75F1-12E4-4E48-9939-3E15DE081F02}" srcOrd="11" destOrd="0" presId="urn:microsoft.com/office/officeart/2005/8/layout/default"/>
    <dgm:cxn modelId="{23ADCA98-596D-1E47-972D-F9A162DFAB6A}" type="presParOf" srcId="{DF41F8C1-B426-8949-9779-6DB47366E19A}" destId="{397E1039-2E61-5B41-9879-F50C11A8D8D1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3A92DB-FFC3-D643-B0E4-6A884C74253B}" type="doc">
      <dgm:prSet loTypeId="urn:microsoft.com/office/officeart/2005/8/layout/default" loCatId="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AA92C3-9EBF-E64C-9F23-34993FC5E4CC}">
      <dgm:prSet/>
      <dgm:spPr/>
      <dgm:t>
        <a:bodyPr/>
        <a:lstStyle/>
        <a:p>
          <a:pPr rtl="0"/>
          <a:r>
            <a:rPr lang="en-US" smtClean="0"/>
            <a:t>Music</a:t>
          </a:r>
          <a:endParaRPr lang="en-US"/>
        </a:p>
      </dgm:t>
    </dgm:pt>
    <dgm:pt modelId="{8E37A3C9-429E-9844-97B3-E83E0DD75039}" type="parTrans" cxnId="{852D5809-441F-D241-BA6A-DD364C3C166A}">
      <dgm:prSet/>
      <dgm:spPr/>
      <dgm:t>
        <a:bodyPr/>
        <a:lstStyle/>
        <a:p>
          <a:endParaRPr lang="en-US"/>
        </a:p>
      </dgm:t>
    </dgm:pt>
    <dgm:pt modelId="{23C5750C-F0C9-DC4E-9280-DAEAE26094B7}" type="sibTrans" cxnId="{852D5809-441F-D241-BA6A-DD364C3C166A}">
      <dgm:prSet/>
      <dgm:spPr/>
      <dgm:t>
        <a:bodyPr/>
        <a:lstStyle/>
        <a:p>
          <a:endParaRPr lang="en-US"/>
        </a:p>
      </dgm:t>
    </dgm:pt>
    <dgm:pt modelId="{B6571E40-7642-7E49-9BC9-4D3E9203F33B}">
      <dgm:prSet/>
      <dgm:spPr/>
      <dgm:t>
        <a:bodyPr/>
        <a:lstStyle/>
        <a:p>
          <a:pPr rtl="0"/>
          <a:r>
            <a:rPr lang="en-US" smtClean="0"/>
            <a:t>PE</a:t>
          </a:r>
          <a:endParaRPr lang="en-US"/>
        </a:p>
      </dgm:t>
    </dgm:pt>
    <dgm:pt modelId="{4057B337-3A86-8349-9CB2-180950B03CB7}" type="parTrans" cxnId="{3079BD41-9234-594F-951F-2E0A2B03107C}">
      <dgm:prSet/>
      <dgm:spPr/>
      <dgm:t>
        <a:bodyPr/>
        <a:lstStyle/>
        <a:p>
          <a:endParaRPr lang="en-US"/>
        </a:p>
      </dgm:t>
    </dgm:pt>
    <dgm:pt modelId="{B9780DCC-73B5-2046-B7BB-55FFE0C3C524}" type="sibTrans" cxnId="{3079BD41-9234-594F-951F-2E0A2B03107C}">
      <dgm:prSet/>
      <dgm:spPr/>
      <dgm:t>
        <a:bodyPr/>
        <a:lstStyle/>
        <a:p>
          <a:endParaRPr lang="en-US"/>
        </a:p>
      </dgm:t>
    </dgm:pt>
    <dgm:pt modelId="{42400D76-A0F8-4F45-9DB9-2B75DC5B6F5D}">
      <dgm:prSet/>
      <dgm:spPr/>
      <dgm:t>
        <a:bodyPr/>
        <a:lstStyle/>
        <a:p>
          <a:pPr rtl="0"/>
          <a:r>
            <a:rPr lang="en-US" smtClean="0"/>
            <a:t>Physics</a:t>
          </a:r>
          <a:endParaRPr lang="en-US"/>
        </a:p>
      </dgm:t>
    </dgm:pt>
    <dgm:pt modelId="{1A916DFD-A0E0-444F-B65F-839758D76007}" type="parTrans" cxnId="{07F03DAA-48DD-F147-ADF6-F66BAE3E5063}">
      <dgm:prSet/>
      <dgm:spPr/>
      <dgm:t>
        <a:bodyPr/>
        <a:lstStyle/>
        <a:p>
          <a:endParaRPr lang="en-US"/>
        </a:p>
      </dgm:t>
    </dgm:pt>
    <dgm:pt modelId="{2047112D-F173-7A4E-9DD9-E2DA91D8C6B1}" type="sibTrans" cxnId="{07F03DAA-48DD-F147-ADF6-F66BAE3E5063}">
      <dgm:prSet/>
      <dgm:spPr/>
      <dgm:t>
        <a:bodyPr/>
        <a:lstStyle/>
        <a:p>
          <a:endParaRPr lang="en-US"/>
        </a:p>
      </dgm:t>
    </dgm:pt>
    <dgm:pt modelId="{EFB07327-697F-0A48-A4FF-A7B447ADA9B7}">
      <dgm:prSet/>
      <dgm:spPr/>
      <dgm:t>
        <a:bodyPr/>
        <a:lstStyle/>
        <a:p>
          <a:pPr rtl="0"/>
          <a:r>
            <a:rPr lang="en-US" smtClean="0"/>
            <a:t>Biology</a:t>
          </a:r>
          <a:endParaRPr lang="en-US"/>
        </a:p>
      </dgm:t>
    </dgm:pt>
    <dgm:pt modelId="{F442620D-606B-FE49-84BC-990283F9E840}" type="parTrans" cxnId="{6373840A-DDF1-8842-ADE4-63F511C8E756}">
      <dgm:prSet/>
      <dgm:spPr/>
      <dgm:t>
        <a:bodyPr/>
        <a:lstStyle/>
        <a:p>
          <a:endParaRPr lang="en-US"/>
        </a:p>
      </dgm:t>
    </dgm:pt>
    <dgm:pt modelId="{93E8FBDB-50B4-8B4B-B420-CCBDADFC7E41}" type="sibTrans" cxnId="{6373840A-DDF1-8842-ADE4-63F511C8E756}">
      <dgm:prSet/>
      <dgm:spPr/>
      <dgm:t>
        <a:bodyPr/>
        <a:lstStyle/>
        <a:p>
          <a:endParaRPr lang="en-US"/>
        </a:p>
      </dgm:t>
    </dgm:pt>
    <dgm:pt modelId="{EBEAAF4F-52EB-D146-BD45-6D4B1F0486B0}">
      <dgm:prSet/>
      <dgm:spPr/>
      <dgm:t>
        <a:bodyPr/>
        <a:lstStyle/>
        <a:p>
          <a:pPr rtl="0"/>
          <a:r>
            <a:rPr lang="en-US" smtClean="0"/>
            <a:t>History</a:t>
          </a:r>
          <a:endParaRPr lang="en-US"/>
        </a:p>
      </dgm:t>
    </dgm:pt>
    <dgm:pt modelId="{4376C142-8F6D-884B-AFFB-72B1EEDB462D}" type="parTrans" cxnId="{B8838B87-378C-9949-BC3E-BFFBDB936784}">
      <dgm:prSet/>
      <dgm:spPr/>
      <dgm:t>
        <a:bodyPr/>
        <a:lstStyle/>
        <a:p>
          <a:endParaRPr lang="en-US"/>
        </a:p>
      </dgm:t>
    </dgm:pt>
    <dgm:pt modelId="{6DAA38A8-8D56-4D4E-8079-D33AA7154D59}" type="sibTrans" cxnId="{B8838B87-378C-9949-BC3E-BFFBDB936784}">
      <dgm:prSet/>
      <dgm:spPr/>
      <dgm:t>
        <a:bodyPr/>
        <a:lstStyle/>
        <a:p>
          <a:endParaRPr lang="en-US"/>
        </a:p>
      </dgm:t>
    </dgm:pt>
    <dgm:pt modelId="{CA3A6181-FF41-3044-A80B-668D5F3E07FF}">
      <dgm:prSet/>
      <dgm:spPr/>
      <dgm:t>
        <a:bodyPr/>
        <a:lstStyle/>
        <a:p>
          <a:pPr rtl="0"/>
          <a:r>
            <a:rPr lang="en-US" smtClean="0"/>
            <a:t>Civics</a:t>
          </a:r>
          <a:endParaRPr lang="en-US"/>
        </a:p>
      </dgm:t>
    </dgm:pt>
    <dgm:pt modelId="{E8AAA3CC-A34A-1C43-AF24-822CEC0F0745}" type="parTrans" cxnId="{5E9DE1B6-4A39-144B-973C-5A6A8BD98BCA}">
      <dgm:prSet/>
      <dgm:spPr/>
      <dgm:t>
        <a:bodyPr/>
        <a:lstStyle/>
        <a:p>
          <a:endParaRPr lang="en-US"/>
        </a:p>
      </dgm:t>
    </dgm:pt>
    <dgm:pt modelId="{B2810FCE-A844-3744-AD1A-C133D3631B9F}" type="sibTrans" cxnId="{5E9DE1B6-4A39-144B-973C-5A6A8BD98BCA}">
      <dgm:prSet/>
      <dgm:spPr/>
      <dgm:t>
        <a:bodyPr/>
        <a:lstStyle/>
        <a:p>
          <a:endParaRPr lang="en-US"/>
        </a:p>
      </dgm:t>
    </dgm:pt>
    <dgm:pt modelId="{6EBD0E17-74F4-9B41-9CBC-265D3D9964FF}">
      <dgm:prSet/>
      <dgm:spPr/>
      <dgm:t>
        <a:bodyPr/>
        <a:lstStyle/>
        <a:p>
          <a:pPr rtl="0"/>
          <a:r>
            <a:rPr lang="en-US" smtClean="0"/>
            <a:t>Accounting</a:t>
          </a:r>
          <a:endParaRPr lang="en-US"/>
        </a:p>
      </dgm:t>
    </dgm:pt>
    <dgm:pt modelId="{5E27503F-3E7F-6448-B814-B69BE95B0FA9}" type="parTrans" cxnId="{75C9F5B1-8830-6C4B-9708-953DF80E40F0}">
      <dgm:prSet/>
      <dgm:spPr/>
      <dgm:t>
        <a:bodyPr/>
        <a:lstStyle/>
        <a:p>
          <a:endParaRPr lang="en-US"/>
        </a:p>
      </dgm:t>
    </dgm:pt>
    <dgm:pt modelId="{7553A13F-A375-9744-B8DA-FD34BA8AC048}" type="sibTrans" cxnId="{75C9F5B1-8830-6C4B-9708-953DF80E40F0}">
      <dgm:prSet/>
      <dgm:spPr/>
      <dgm:t>
        <a:bodyPr/>
        <a:lstStyle/>
        <a:p>
          <a:endParaRPr lang="en-US"/>
        </a:p>
      </dgm:t>
    </dgm:pt>
    <dgm:pt modelId="{5C890929-5D8F-B341-8648-8E4D478BCC61}" type="pres">
      <dgm:prSet presAssocID="{D13A92DB-FFC3-D643-B0E4-6A884C74253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8DAEDA-F6D4-BC48-A531-59E9F3FEA940}" type="pres">
      <dgm:prSet presAssocID="{44AA92C3-9EBF-E64C-9F23-34993FC5E4CC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722631-F2BB-C94B-B0FA-24EB2FD40DB4}" type="pres">
      <dgm:prSet presAssocID="{23C5750C-F0C9-DC4E-9280-DAEAE26094B7}" presName="sibTrans" presStyleCnt="0"/>
      <dgm:spPr/>
    </dgm:pt>
    <dgm:pt modelId="{E4E86CEA-EEE4-0546-916E-720946DAE7E3}" type="pres">
      <dgm:prSet presAssocID="{B6571E40-7642-7E49-9BC9-4D3E9203F33B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4ABEBB-7D18-0840-A18A-19333AD2E3EB}" type="pres">
      <dgm:prSet presAssocID="{B9780DCC-73B5-2046-B7BB-55FFE0C3C524}" presName="sibTrans" presStyleCnt="0"/>
      <dgm:spPr/>
    </dgm:pt>
    <dgm:pt modelId="{02AABA0E-8701-4845-BAB0-3EDDEA2F252D}" type="pres">
      <dgm:prSet presAssocID="{42400D76-A0F8-4F45-9DB9-2B75DC5B6F5D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3422AD-D60A-F44D-8872-F4DADA80EA6E}" type="pres">
      <dgm:prSet presAssocID="{2047112D-F173-7A4E-9DD9-E2DA91D8C6B1}" presName="sibTrans" presStyleCnt="0"/>
      <dgm:spPr/>
    </dgm:pt>
    <dgm:pt modelId="{50DBC6F7-DC99-1540-880C-6846AFF3E23B}" type="pres">
      <dgm:prSet presAssocID="{EFB07327-697F-0A48-A4FF-A7B447ADA9B7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DA7B68-EE68-8445-BB9C-6C5E656874D3}" type="pres">
      <dgm:prSet presAssocID="{93E8FBDB-50B4-8B4B-B420-CCBDADFC7E41}" presName="sibTrans" presStyleCnt="0"/>
      <dgm:spPr/>
    </dgm:pt>
    <dgm:pt modelId="{014C99D7-3FA7-414A-9BE2-20074E0E7B0E}" type="pres">
      <dgm:prSet presAssocID="{EBEAAF4F-52EB-D146-BD45-6D4B1F0486B0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EB195E-DEAC-D142-BBD6-0F73AEADD369}" type="pres">
      <dgm:prSet presAssocID="{6DAA38A8-8D56-4D4E-8079-D33AA7154D59}" presName="sibTrans" presStyleCnt="0"/>
      <dgm:spPr/>
    </dgm:pt>
    <dgm:pt modelId="{1E7F44A2-E850-034F-BE1A-4719D04B03AC}" type="pres">
      <dgm:prSet presAssocID="{CA3A6181-FF41-3044-A80B-668D5F3E07FF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890AD-26AA-E942-8107-B8E079ACD1CE}" type="pres">
      <dgm:prSet presAssocID="{B2810FCE-A844-3744-AD1A-C133D3631B9F}" presName="sibTrans" presStyleCnt="0"/>
      <dgm:spPr/>
    </dgm:pt>
    <dgm:pt modelId="{2D6F7086-16A8-9341-A1A4-5A791FDBFFBF}" type="pres">
      <dgm:prSet presAssocID="{6EBD0E17-74F4-9B41-9CBC-265D3D9964FF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79BD41-9234-594F-951F-2E0A2B03107C}" srcId="{D13A92DB-FFC3-D643-B0E4-6A884C74253B}" destId="{B6571E40-7642-7E49-9BC9-4D3E9203F33B}" srcOrd="1" destOrd="0" parTransId="{4057B337-3A86-8349-9CB2-180950B03CB7}" sibTransId="{B9780DCC-73B5-2046-B7BB-55FFE0C3C524}"/>
    <dgm:cxn modelId="{07F03DAA-48DD-F147-ADF6-F66BAE3E5063}" srcId="{D13A92DB-FFC3-D643-B0E4-6A884C74253B}" destId="{42400D76-A0F8-4F45-9DB9-2B75DC5B6F5D}" srcOrd="2" destOrd="0" parTransId="{1A916DFD-A0E0-444F-B65F-839758D76007}" sibTransId="{2047112D-F173-7A4E-9DD9-E2DA91D8C6B1}"/>
    <dgm:cxn modelId="{5D94CAAF-52CF-8345-81C8-AD9CC8F492C0}" type="presOf" srcId="{EBEAAF4F-52EB-D146-BD45-6D4B1F0486B0}" destId="{014C99D7-3FA7-414A-9BE2-20074E0E7B0E}" srcOrd="0" destOrd="0" presId="urn:microsoft.com/office/officeart/2005/8/layout/default"/>
    <dgm:cxn modelId="{17939BD6-0840-7C43-9181-956FDAAD6CE8}" type="presOf" srcId="{44AA92C3-9EBF-E64C-9F23-34993FC5E4CC}" destId="{E18DAEDA-F6D4-BC48-A531-59E9F3FEA940}" srcOrd="0" destOrd="0" presId="urn:microsoft.com/office/officeart/2005/8/layout/default"/>
    <dgm:cxn modelId="{8EFBDB45-90F4-BD42-814C-47BADC25A4F5}" type="presOf" srcId="{D13A92DB-FFC3-D643-B0E4-6A884C74253B}" destId="{5C890929-5D8F-B341-8648-8E4D478BCC61}" srcOrd="0" destOrd="0" presId="urn:microsoft.com/office/officeart/2005/8/layout/default"/>
    <dgm:cxn modelId="{6373840A-DDF1-8842-ADE4-63F511C8E756}" srcId="{D13A92DB-FFC3-D643-B0E4-6A884C74253B}" destId="{EFB07327-697F-0A48-A4FF-A7B447ADA9B7}" srcOrd="3" destOrd="0" parTransId="{F442620D-606B-FE49-84BC-990283F9E840}" sibTransId="{93E8FBDB-50B4-8B4B-B420-CCBDADFC7E41}"/>
    <dgm:cxn modelId="{852D5809-441F-D241-BA6A-DD364C3C166A}" srcId="{D13A92DB-FFC3-D643-B0E4-6A884C74253B}" destId="{44AA92C3-9EBF-E64C-9F23-34993FC5E4CC}" srcOrd="0" destOrd="0" parTransId="{8E37A3C9-429E-9844-97B3-E83E0DD75039}" sibTransId="{23C5750C-F0C9-DC4E-9280-DAEAE26094B7}"/>
    <dgm:cxn modelId="{B8838B87-378C-9949-BC3E-BFFBDB936784}" srcId="{D13A92DB-FFC3-D643-B0E4-6A884C74253B}" destId="{EBEAAF4F-52EB-D146-BD45-6D4B1F0486B0}" srcOrd="4" destOrd="0" parTransId="{4376C142-8F6D-884B-AFFB-72B1EEDB462D}" sibTransId="{6DAA38A8-8D56-4D4E-8079-D33AA7154D59}"/>
    <dgm:cxn modelId="{75C9F5B1-8830-6C4B-9708-953DF80E40F0}" srcId="{D13A92DB-FFC3-D643-B0E4-6A884C74253B}" destId="{6EBD0E17-74F4-9B41-9CBC-265D3D9964FF}" srcOrd="6" destOrd="0" parTransId="{5E27503F-3E7F-6448-B814-B69BE95B0FA9}" sibTransId="{7553A13F-A375-9744-B8DA-FD34BA8AC048}"/>
    <dgm:cxn modelId="{14A37069-9CE0-A84A-8933-3BC56FE68582}" type="presOf" srcId="{6EBD0E17-74F4-9B41-9CBC-265D3D9964FF}" destId="{2D6F7086-16A8-9341-A1A4-5A791FDBFFBF}" srcOrd="0" destOrd="0" presId="urn:microsoft.com/office/officeart/2005/8/layout/default"/>
    <dgm:cxn modelId="{B9E70377-7625-B942-BCD5-2B5B293CB8B4}" type="presOf" srcId="{CA3A6181-FF41-3044-A80B-668D5F3E07FF}" destId="{1E7F44A2-E850-034F-BE1A-4719D04B03AC}" srcOrd="0" destOrd="0" presId="urn:microsoft.com/office/officeart/2005/8/layout/default"/>
    <dgm:cxn modelId="{756F37F8-49BC-A74D-90CB-8FC6899D0EA7}" type="presOf" srcId="{42400D76-A0F8-4F45-9DB9-2B75DC5B6F5D}" destId="{02AABA0E-8701-4845-BAB0-3EDDEA2F252D}" srcOrd="0" destOrd="0" presId="urn:microsoft.com/office/officeart/2005/8/layout/default"/>
    <dgm:cxn modelId="{7C5385BA-5ED7-4C4B-BF9C-9003EC93F8C6}" type="presOf" srcId="{EFB07327-697F-0A48-A4FF-A7B447ADA9B7}" destId="{50DBC6F7-DC99-1540-880C-6846AFF3E23B}" srcOrd="0" destOrd="0" presId="urn:microsoft.com/office/officeart/2005/8/layout/default"/>
    <dgm:cxn modelId="{EA22C363-076E-F148-81CF-6A71D4024AEE}" type="presOf" srcId="{B6571E40-7642-7E49-9BC9-4D3E9203F33B}" destId="{E4E86CEA-EEE4-0546-916E-720946DAE7E3}" srcOrd="0" destOrd="0" presId="urn:microsoft.com/office/officeart/2005/8/layout/default"/>
    <dgm:cxn modelId="{5E9DE1B6-4A39-144B-973C-5A6A8BD98BCA}" srcId="{D13A92DB-FFC3-D643-B0E4-6A884C74253B}" destId="{CA3A6181-FF41-3044-A80B-668D5F3E07FF}" srcOrd="5" destOrd="0" parTransId="{E8AAA3CC-A34A-1C43-AF24-822CEC0F0745}" sibTransId="{B2810FCE-A844-3744-AD1A-C133D3631B9F}"/>
    <dgm:cxn modelId="{E195B64C-153B-3B42-8BCB-2E304E827ADA}" type="presParOf" srcId="{5C890929-5D8F-B341-8648-8E4D478BCC61}" destId="{E18DAEDA-F6D4-BC48-A531-59E9F3FEA940}" srcOrd="0" destOrd="0" presId="urn:microsoft.com/office/officeart/2005/8/layout/default"/>
    <dgm:cxn modelId="{58F53DD2-DD35-C148-B6DE-60F33AEDF3DF}" type="presParOf" srcId="{5C890929-5D8F-B341-8648-8E4D478BCC61}" destId="{7E722631-F2BB-C94B-B0FA-24EB2FD40DB4}" srcOrd="1" destOrd="0" presId="urn:microsoft.com/office/officeart/2005/8/layout/default"/>
    <dgm:cxn modelId="{3F314C76-10E0-C54C-97A0-63BC8E6832A2}" type="presParOf" srcId="{5C890929-5D8F-B341-8648-8E4D478BCC61}" destId="{E4E86CEA-EEE4-0546-916E-720946DAE7E3}" srcOrd="2" destOrd="0" presId="urn:microsoft.com/office/officeart/2005/8/layout/default"/>
    <dgm:cxn modelId="{64950638-E506-9F43-8178-15D149FC9458}" type="presParOf" srcId="{5C890929-5D8F-B341-8648-8E4D478BCC61}" destId="{714ABEBB-7D18-0840-A18A-19333AD2E3EB}" srcOrd="3" destOrd="0" presId="urn:microsoft.com/office/officeart/2005/8/layout/default"/>
    <dgm:cxn modelId="{E40BF56C-E1DF-CA4D-884F-AC766D21E302}" type="presParOf" srcId="{5C890929-5D8F-B341-8648-8E4D478BCC61}" destId="{02AABA0E-8701-4845-BAB0-3EDDEA2F252D}" srcOrd="4" destOrd="0" presId="urn:microsoft.com/office/officeart/2005/8/layout/default"/>
    <dgm:cxn modelId="{AD762A2F-2EB8-F945-8DED-387107F94050}" type="presParOf" srcId="{5C890929-5D8F-B341-8648-8E4D478BCC61}" destId="{D33422AD-D60A-F44D-8872-F4DADA80EA6E}" srcOrd="5" destOrd="0" presId="urn:microsoft.com/office/officeart/2005/8/layout/default"/>
    <dgm:cxn modelId="{F0185809-AD28-C643-94E7-D47FB8F78576}" type="presParOf" srcId="{5C890929-5D8F-B341-8648-8E4D478BCC61}" destId="{50DBC6F7-DC99-1540-880C-6846AFF3E23B}" srcOrd="6" destOrd="0" presId="urn:microsoft.com/office/officeart/2005/8/layout/default"/>
    <dgm:cxn modelId="{213033C9-FF89-454D-BECE-197F5D898B43}" type="presParOf" srcId="{5C890929-5D8F-B341-8648-8E4D478BCC61}" destId="{55DA7B68-EE68-8445-BB9C-6C5E656874D3}" srcOrd="7" destOrd="0" presId="urn:microsoft.com/office/officeart/2005/8/layout/default"/>
    <dgm:cxn modelId="{AFA52BD4-BD74-4242-BDC9-35041FD5DF2F}" type="presParOf" srcId="{5C890929-5D8F-B341-8648-8E4D478BCC61}" destId="{014C99D7-3FA7-414A-9BE2-20074E0E7B0E}" srcOrd="8" destOrd="0" presId="urn:microsoft.com/office/officeart/2005/8/layout/default"/>
    <dgm:cxn modelId="{5515319B-A791-3E48-A929-E0A1DE83D525}" type="presParOf" srcId="{5C890929-5D8F-B341-8648-8E4D478BCC61}" destId="{EDEB195E-DEAC-D142-BBD6-0F73AEADD369}" srcOrd="9" destOrd="0" presId="urn:microsoft.com/office/officeart/2005/8/layout/default"/>
    <dgm:cxn modelId="{3C9A6676-CC35-DF49-AD99-104306A8A3BE}" type="presParOf" srcId="{5C890929-5D8F-B341-8648-8E4D478BCC61}" destId="{1E7F44A2-E850-034F-BE1A-4719D04B03AC}" srcOrd="10" destOrd="0" presId="urn:microsoft.com/office/officeart/2005/8/layout/default"/>
    <dgm:cxn modelId="{07440A31-3E61-7746-AEA9-D5EDDECAB336}" type="presParOf" srcId="{5C890929-5D8F-B341-8648-8E4D478BCC61}" destId="{672890AD-26AA-E942-8107-B8E079ACD1CE}" srcOrd="11" destOrd="0" presId="urn:microsoft.com/office/officeart/2005/8/layout/default"/>
    <dgm:cxn modelId="{5CA12C2F-B639-6043-8196-BCEFA18D33AE}" type="presParOf" srcId="{5C890929-5D8F-B341-8648-8E4D478BCC61}" destId="{2D6F7086-16A8-9341-A1A4-5A791FDBFFB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5F1243-14AD-2141-97F8-3836CEEC7098}" type="doc">
      <dgm:prSet loTypeId="urn:microsoft.com/office/officeart/2005/8/layout/hierarchy2" loCatId="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A92FA7A-2681-4741-8124-46F575AED0C1}">
      <dgm:prSet phldrT="[Text]"/>
      <dgm:spPr/>
      <dgm:t>
        <a:bodyPr/>
        <a:lstStyle/>
        <a:p>
          <a:r>
            <a:rPr lang="cs-CZ" dirty="0" err="1" smtClean="0"/>
            <a:t>nursery</a:t>
          </a:r>
          <a:endParaRPr lang="en-US" dirty="0"/>
        </a:p>
      </dgm:t>
    </dgm:pt>
    <dgm:pt modelId="{CDBC7D37-6354-5B4A-ADDD-61C59B5A7E28}" type="parTrans" cxnId="{23146871-7D9E-7042-84CC-B15BDF0D6658}">
      <dgm:prSet/>
      <dgm:spPr/>
      <dgm:t>
        <a:bodyPr/>
        <a:lstStyle/>
        <a:p>
          <a:endParaRPr lang="en-US"/>
        </a:p>
      </dgm:t>
    </dgm:pt>
    <dgm:pt modelId="{057EC673-77B0-C946-8B43-4C2C0665C121}" type="sibTrans" cxnId="{23146871-7D9E-7042-84CC-B15BDF0D6658}">
      <dgm:prSet/>
      <dgm:spPr/>
      <dgm:t>
        <a:bodyPr/>
        <a:lstStyle/>
        <a:p>
          <a:endParaRPr lang="en-US"/>
        </a:p>
      </dgm:t>
    </dgm:pt>
    <dgm:pt modelId="{6CC0DEB3-298B-B047-9D7A-D54776893B39}">
      <dgm:prSet phldrT="[Text]"/>
      <dgm:spPr/>
      <dgm:t>
        <a:bodyPr/>
        <a:lstStyle/>
        <a:p>
          <a:r>
            <a:rPr lang="cs-CZ" dirty="0" err="1" smtClean="0"/>
            <a:t>Secondary</a:t>
          </a:r>
          <a:r>
            <a:rPr lang="cs-CZ" dirty="0" smtClean="0"/>
            <a:t> </a:t>
          </a:r>
          <a:endParaRPr lang="en-US" dirty="0"/>
        </a:p>
      </dgm:t>
    </dgm:pt>
    <dgm:pt modelId="{847CAEA3-2C25-6646-949A-6AEE43FA2893}" type="parTrans" cxnId="{EB95B26D-14D9-2141-9A6E-5CC5799FFED4}">
      <dgm:prSet/>
      <dgm:spPr/>
      <dgm:t>
        <a:bodyPr/>
        <a:lstStyle/>
        <a:p>
          <a:endParaRPr lang="en-US"/>
        </a:p>
      </dgm:t>
    </dgm:pt>
    <dgm:pt modelId="{3842ED61-A4D1-604F-B101-12FB08D1D538}" type="sibTrans" cxnId="{EB95B26D-14D9-2141-9A6E-5CC5799FFED4}">
      <dgm:prSet/>
      <dgm:spPr/>
      <dgm:t>
        <a:bodyPr/>
        <a:lstStyle/>
        <a:p>
          <a:endParaRPr lang="en-US"/>
        </a:p>
      </dgm:t>
    </dgm:pt>
    <dgm:pt modelId="{F23C9553-09C9-1341-B699-6ECA5525E0D4}">
      <dgm:prSet phldrT="[Text]"/>
      <dgm:spPr/>
      <dgm:t>
        <a:bodyPr/>
        <a:lstStyle/>
        <a:p>
          <a:r>
            <a:rPr lang="cs-CZ" dirty="0" err="1" smtClean="0"/>
            <a:t>primary</a:t>
          </a:r>
          <a:endParaRPr lang="en-US" dirty="0"/>
        </a:p>
      </dgm:t>
    </dgm:pt>
    <dgm:pt modelId="{4BD4AB9D-C9A6-F54F-BDF1-AEBEFA79EF9F}" type="sibTrans" cxnId="{96E5ADFD-5A44-EC46-B804-33D8E6D69DE5}">
      <dgm:prSet/>
      <dgm:spPr/>
      <dgm:t>
        <a:bodyPr/>
        <a:lstStyle/>
        <a:p>
          <a:endParaRPr lang="en-US"/>
        </a:p>
      </dgm:t>
    </dgm:pt>
    <dgm:pt modelId="{3AF5C3DA-43A3-3F48-BF8B-75EBEE87FA15}" type="parTrans" cxnId="{96E5ADFD-5A44-EC46-B804-33D8E6D69DE5}">
      <dgm:prSet/>
      <dgm:spPr/>
      <dgm:t>
        <a:bodyPr/>
        <a:lstStyle/>
        <a:p>
          <a:endParaRPr lang="en-US"/>
        </a:p>
      </dgm:t>
    </dgm:pt>
    <dgm:pt modelId="{BC742D3C-2BC2-4FD8-B51C-0E68688FBAEF}">
      <dgm:prSet phldrT="[Text]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err="1" smtClean="0"/>
            <a:t>College</a:t>
          </a:r>
          <a:endParaRPr lang="en-US" dirty="0"/>
        </a:p>
      </dgm:t>
    </dgm:pt>
    <dgm:pt modelId="{18987A90-AC48-4138-87B5-609A97C08A99}" type="parTrans" cxnId="{70C514E1-7A93-40AD-B9FD-2B5FBB256269}">
      <dgm:prSet/>
      <dgm:spPr/>
      <dgm:t>
        <a:bodyPr/>
        <a:lstStyle/>
        <a:p>
          <a:endParaRPr lang="cs-CZ"/>
        </a:p>
      </dgm:t>
    </dgm:pt>
    <dgm:pt modelId="{E68536A9-DDBD-4DEC-A7C1-4CB1A33A8852}" type="sibTrans" cxnId="{70C514E1-7A93-40AD-B9FD-2B5FBB256269}">
      <dgm:prSet/>
      <dgm:spPr/>
      <dgm:t>
        <a:bodyPr/>
        <a:lstStyle/>
        <a:p>
          <a:endParaRPr lang="cs-CZ"/>
        </a:p>
      </dgm:t>
    </dgm:pt>
    <dgm:pt modelId="{D7EC2640-5B16-4B83-A1A8-F7B3D6A3CADD}">
      <dgm:prSet phldrT="[Text]">
        <dgm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University </a:t>
          </a:r>
          <a:endParaRPr lang="en-US" dirty="0"/>
        </a:p>
      </dgm:t>
    </dgm:pt>
    <dgm:pt modelId="{2FF87C3E-9EEB-4DBE-8DDE-55E5AE6EF32E}" type="parTrans" cxnId="{8EE36D51-D53B-484F-A4D6-B41A27CB2966}">
      <dgm:prSet/>
      <dgm:spPr/>
      <dgm:t>
        <a:bodyPr/>
        <a:lstStyle/>
        <a:p>
          <a:endParaRPr lang="cs-CZ"/>
        </a:p>
      </dgm:t>
    </dgm:pt>
    <dgm:pt modelId="{251E4941-B3CC-45EF-A444-321FF0749280}" type="sibTrans" cxnId="{8EE36D51-D53B-484F-A4D6-B41A27CB2966}">
      <dgm:prSet/>
      <dgm:spPr/>
      <dgm:t>
        <a:bodyPr/>
        <a:lstStyle/>
        <a:p>
          <a:endParaRPr lang="cs-CZ"/>
        </a:p>
      </dgm:t>
    </dgm:pt>
    <dgm:pt modelId="{4EB44516-492A-4C17-AD2D-49D575658556}">
      <dgm:prSet phldrT="[Text]"/>
      <dgm:spPr/>
      <dgm:t>
        <a:bodyPr/>
        <a:lstStyle/>
        <a:p>
          <a:r>
            <a:rPr lang="cs-CZ" dirty="0" err="1" smtClean="0"/>
            <a:t>Vocational</a:t>
          </a:r>
          <a:endParaRPr lang="en-US" dirty="0"/>
        </a:p>
      </dgm:t>
    </dgm:pt>
    <dgm:pt modelId="{15626157-F8B3-4A63-81D2-80C91D687ABF}" type="parTrans" cxnId="{3A3A88DA-6F51-4887-A098-545EF326F562}">
      <dgm:prSet/>
      <dgm:spPr/>
      <dgm:t>
        <a:bodyPr/>
        <a:lstStyle/>
        <a:p>
          <a:endParaRPr lang="cs-CZ"/>
        </a:p>
      </dgm:t>
    </dgm:pt>
    <dgm:pt modelId="{57F1DC10-BA73-4FF0-BF7A-A3CF47032B43}" type="sibTrans" cxnId="{3A3A88DA-6F51-4887-A098-545EF326F562}">
      <dgm:prSet/>
      <dgm:spPr/>
      <dgm:t>
        <a:bodyPr/>
        <a:lstStyle/>
        <a:p>
          <a:endParaRPr lang="cs-CZ"/>
        </a:p>
      </dgm:t>
    </dgm:pt>
    <dgm:pt modelId="{98D1190B-B4FE-4A08-9907-0C53E2DC3D47}">
      <dgm:prSet phldrT="[Text]"/>
      <dgm:spPr/>
      <dgm:t>
        <a:bodyPr/>
        <a:lstStyle/>
        <a:p>
          <a:r>
            <a:rPr lang="cs-CZ" dirty="0" err="1" smtClean="0"/>
            <a:t>Comprehensive</a:t>
          </a:r>
          <a:endParaRPr lang="en-US" dirty="0"/>
        </a:p>
      </dgm:t>
    </dgm:pt>
    <dgm:pt modelId="{015E7AA5-E381-4C8A-864F-0947A29E2049}" type="parTrans" cxnId="{88B04116-DB12-4F54-A3D8-BC78B080597A}">
      <dgm:prSet/>
      <dgm:spPr/>
      <dgm:t>
        <a:bodyPr/>
        <a:lstStyle/>
        <a:p>
          <a:endParaRPr lang="cs-CZ"/>
        </a:p>
      </dgm:t>
    </dgm:pt>
    <dgm:pt modelId="{7674389E-6F12-4D7D-BFD6-EB2A187ABC93}" type="sibTrans" cxnId="{88B04116-DB12-4F54-A3D8-BC78B080597A}">
      <dgm:prSet/>
      <dgm:spPr/>
      <dgm:t>
        <a:bodyPr/>
        <a:lstStyle/>
        <a:p>
          <a:endParaRPr lang="cs-CZ"/>
        </a:p>
      </dgm:t>
    </dgm:pt>
    <dgm:pt modelId="{EB3E1316-0C3A-49F0-A099-1B9A9B12C70C}">
      <dgm:prSet phldrT="[Text]"/>
      <dgm:spPr/>
      <dgm:t>
        <a:bodyPr/>
        <a:lstStyle/>
        <a:p>
          <a:r>
            <a:rPr lang="cs-CZ" dirty="0" err="1" smtClean="0"/>
            <a:t>Grammar</a:t>
          </a:r>
          <a:r>
            <a:rPr lang="cs-CZ" dirty="0" smtClean="0"/>
            <a:t> </a:t>
          </a:r>
          <a:endParaRPr lang="en-US" dirty="0"/>
        </a:p>
      </dgm:t>
    </dgm:pt>
    <dgm:pt modelId="{C61F14FB-A9D5-4FDA-9F29-6CC7480A3BEB}" type="parTrans" cxnId="{D20792D7-3F7C-44AC-85D0-90C7CE67D7AB}">
      <dgm:prSet/>
      <dgm:spPr/>
      <dgm:t>
        <a:bodyPr/>
        <a:lstStyle/>
        <a:p>
          <a:endParaRPr lang="cs-CZ"/>
        </a:p>
      </dgm:t>
    </dgm:pt>
    <dgm:pt modelId="{E57EFE7C-D4D2-40F1-8D2C-013F005C6D08}" type="sibTrans" cxnId="{D20792D7-3F7C-44AC-85D0-90C7CE67D7AB}">
      <dgm:prSet/>
      <dgm:spPr/>
      <dgm:t>
        <a:bodyPr/>
        <a:lstStyle/>
        <a:p>
          <a:endParaRPr lang="cs-CZ"/>
        </a:p>
      </dgm:t>
    </dgm:pt>
    <dgm:pt modelId="{48F9C08F-7CB6-9A46-93BA-14127D5010CB}" type="pres">
      <dgm:prSet presAssocID="{BC5F1243-14AD-2141-97F8-3836CEEC7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ECB273C-25F7-584F-B5A8-1A4D1A220570}" type="pres">
      <dgm:prSet presAssocID="{2A92FA7A-2681-4741-8124-46F575AED0C1}" presName="root1" presStyleCnt="0"/>
      <dgm:spPr/>
      <dgm:t>
        <a:bodyPr/>
        <a:lstStyle/>
        <a:p>
          <a:endParaRPr lang="en-US"/>
        </a:p>
      </dgm:t>
    </dgm:pt>
    <dgm:pt modelId="{2938F14C-C3DE-7948-AF0A-7DC43D62BC8C}" type="pres">
      <dgm:prSet presAssocID="{2A92FA7A-2681-4741-8124-46F575AED0C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1A7E698-F871-AE4B-AE2A-A7564CA84C3A}" type="pres">
      <dgm:prSet presAssocID="{2A92FA7A-2681-4741-8124-46F575AED0C1}" presName="level2hierChild" presStyleCnt="0"/>
      <dgm:spPr/>
      <dgm:t>
        <a:bodyPr/>
        <a:lstStyle/>
        <a:p>
          <a:endParaRPr lang="en-US"/>
        </a:p>
      </dgm:t>
    </dgm:pt>
    <dgm:pt modelId="{A51409F9-343B-E54E-AC2B-CC0CB9C3B7E1}" type="pres">
      <dgm:prSet presAssocID="{3AF5C3DA-43A3-3F48-BF8B-75EBEE87FA15}" presName="conn2-1" presStyleLbl="parChTrans1D2" presStyleIdx="0" presStyleCnt="1"/>
      <dgm:spPr/>
      <dgm:t>
        <a:bodyPr/>
        <a:lstStyle/>
        <a:p>
          <a:endParaRPr lang="en-US"/>
        </a:p>
      </dgm:t>
    </dgm:pt>
    <dgm:pt modelId="{16348FF6-4124-6D49-82F5-F51552E61926}" type="pres">
      <dgm:prSet presAssocID="{3AF5C3DA-43A3-3F48-BF8B-75EBEE87FA15}" presName="connTx" presStyleLbl="parChTrans1D2" presStyleIdx="0" presStyleCnt="1"/>
      <dgm:spPr/>
      <dgm:t>
        <a:bodyPr/>
        <a:lstStyle/>
        <a:p>
          <a:endParaRPr lang="en-US"/>
        </a:p>
      </dgm:t>
    </dgm:pt>
    <dgm:pt modelId="{00A0CF02-86E9-834C-A7E4-C6B5A84CCC23}" type="pres">
      <dgm:prSet presAssocID="{F23C9553-09C9-1341-B699-6ECA5525E0D4}" presName="root2" presStyleCnt="0"/>
      <dgm:spPr/>
      <dgm:t>
        <a:bodyPr/>
        <a:lstStyle/>
        <a:p>
          <a:endParaRPr lang="en-US"/>
        </a:p>
      </dgm:t>
    </dgm:pt>
    <dgm:pt modelId="{9713C293-B8AE-5444-817D-D8456069CDF7}" type="pres">
      <dgm:prSet presAssocID="{F23C9553-09C9-1341-B699-6ECA5525E0D4}" presName="LevelTwoTextNode" presStyleLbl="node2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40978D3-FDD5-714C-9695-60C8A8BAADFD}" type="pres">
      <dgm:prSet presAssocID="{F23C9553-09C9-1341-B699-6ECA5525E0D4}" presName="level3hierChild" presStyleCnt="0"/>
      <dgm:spPr/>
      <dgm:t>
        <a:bodyPr/>
        <a:lstStyle/>
        <a:p>
          <a:endParaRPr lang="en-US"/>
        </a:p>
      </dgm:t>
    </dgm:pt>
    <dgm:pt modelId="{B6AD0D77-8CFF-9741-86D8-3BE95DE29793}" type="pres">
      <dgm:prSet presAssocID="{847CAEA3-2C25-6646-949A-6AEE43FA2893}" presName="conn2-1" presStyleLbl="parChTrans1D3" presStyleIdx="0" presStyleCnt="1"/>
      <dgm:spPr/>
      <dgm:t>
        <a:bodyPr/>
        <a:lstStyle/>
        <a:p>
          <a:endParaRPr lang="en-US"/>
        </a:p>
      </dgm:t>
    </dgm:pt>
    <dgm:pt modelId="{08F1D5BE-C007-C94B-8F55-3E0D28019700}" type="pres">
      <dgm:prSet presAssocID="{847CAEA3-2C25-6646-949A-6AEE43FA2893}" presName="connTx" presStyleLbl="parChTrans1D3" presStyleIdx="0" presStyleCnt="1"/>
      <dgm:spPr/>
      <dgm:t>
        <a:bodyPr/>
        <a:lstStyle/>
        <a:p>
          <a:endParaRPr lang="en-US"/>
        </a:p>
      </dgm:t>
    </dgm:pt>
    <dgm:pt modelId="{36084CC3-40DD-1D48-B694-46C19AD90824}" type="pres">
      <dgm:prSet presAssocID="{6CC0DEB3-298B-B047-9D7A-D54776893B39}" presName="root2" presStyleCnt="0"/>
      <dgm:spPr/>
      <dgm:t>
        <a:bodyPr/>
        <a:lstStyle/>
        <a:p>
          <a:endParaRPr lang="en-US"/>
        </a:p>
      </dgm:t>
    </dgm:pt>
    <dgm:pt modelId="{28EF8C1D-BCC8-834B-9EA0-6269A4070493}" type="pres">
      <dgm:prSet presAssocID="{6CC0DEB3-298B-B047-9D7A-D54776893B39}" presName="LevelTwoTextNode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10056AD-D34A-2C41-B2C8-4AA34C04FF88}" type="pres">
      <dgm:prSet presAssocID="{6CC0DEB3-298B-B047-9D7A-D54776893B39}" presName="level3hierChild" presStyleCnt="0"/>
      <dgm:spPr/>
      <dgm:t>
        <a:bodyPr/>
        <a:lstStyle/>
        <a:p>
          <a:endParaRPr lang="en-US"/>
        </a:p>
      </dgm:t>
    </dgm:pt>
    <dgm:pt modelId="{95C4CA5D-442F-4624-AB78-E9D52428DED7}" type="pres">
      <dgm:prSet presAssocID="{15626157-F8B3-4A63-81D2-80C91D687ABF}" presName="conn2-1" presStyleLbl="parChTrans1D4" presStyleIdx="0" presStyleCnt="5"/>
      <dgm:spPr/>
      <dgm:t>
        <a:bodyPr/>
        <a:lstStyle/>
        <a:p>
          <a:endParaRPr lang="cs-CZ"/>
        </a:p>
      </dgm:t>
    </dgm:pt>
    <dgm:pt modelId="{A026483D-A445-49D6-A802-A14C3A6F35CC}" type="pres">
      <dgm:prSet presAssocID="{15626157-F8B3-4A63-81D2-80C91D687ABF}" presName="connTx" presStyleLbl="parChTrans1D4" presStyleIdx="0" presStyleCnt="5"/>
      <dgm:spPr/>
      <dgm:t>
        <a:bodyPr/>
        <a:lstStyle/>
        <a:p>
          <a:endParaRPr lang="cs-CZ"/>
        </a:p>
      </dgm:t>
    </dgm:pt>
    <dgm:pt modelId="{00E9C706-1CF8-4858-9943-B2F493F646A3}" type="pres">
      <dgm:prSet presAssocID="{4EB44516-492A-4C17-AD2D-49D575658556}" presName="root2" presStyleCnt="0"/>
      <dgm:spPr/>
    </dgm:pt>
    <dgm:pt modelId="{A4F1704C-0583-434B-9F20-A90DF5B09A1C}" type="pres">
      <dgm:prSet presAssocID="{4EB44516-492A-4C17-AD2D-49D575658556}" presName="LevelTwoTextNode" presStyleLbl="node4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00AFE2E-9435-4750-9F00-66612BF02F28}" type="pres">
      <dgm:prSet presAssocID="{4EB44516-492A-4C17-AD2D-49D575658556}" presName="level3hierChild" presStyleCnt="0"/>
      <dgm:spPr/>
    </dgm:pt>
    <dgm:pt modelId="{3D1008FF-B19F-4496-9B88-02616AB99D41}" type="pres">
      <dgm:prSet presAssocID="{015E7AA5-E381-4C8A-864F-0947A29E2049}" presName="conn2-1" presStyleLbl="parChTrans1D4" presStyleIdx="1" presStyleCnt="5"/>
      <dgm:spPr/>
      <dgm:t>
        <a:bodyPr/>
        <a:lstStyle/>
        <a:p>
          <a:endParaRPr lang="cs-CZ"/>
        </a:p>
      </dgm:t>
    </dgm:pt>
    <dgm:pt modelId="{D83DFC91-7E38-46BC-A398-7DFA1764D386}" type="pres">
      <dgm:prSet presAssocID="{015E7AA5-E381-4C8A-864F-0947A29E2049}" presName="connTx" presStyleLbl="parChTrans1D4" presStyleIdx="1" presStyleCnt="5"/>
      <dgm:spPr/>
      <dgm:t>
        <a:bodyPr/>
        <a:lstStyle/>
        <a:p>
          <a:endParaRPr lang="cs-CZ"/>
        </a:p>
      </dgm:t>
    </dgm:pt>
    <dgm:pt modelId="{B2AE563D-2A39-497C-9C8C-3CE77ED74DD3}" type="pres">
      <dgm:prSet presAssocID="{98D1190B-B4FE-4A08-9907-0C53E2DC3D47}" presName="root2" presStyleCnt="0"/>
      <dgm:spPr/>
    </dgm:pt>
    <dgm:pt modelId="{0E7C534F-B88C-453F-ADE5-9EA136CBF55B}" type="pres">
      <dgm:prSet presAssocID="{98D1190B-B4FE-4A08-9907-0C53E2DC3D47}" presName="LevelTwoTextNode" presStyleLbl="node4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995A17A-3349-46EA-8955-81FDFA3674A5}" type="pres">
      <dgm:prSet presAssocID="{98D1190B-B4FE-4A08-9907-0C53E2DC3D47}" presName="level3hierChild" presStyleCnt="0"/>
      <dgm:spPr/>
    </dgm:pt>
    <dgm:pt modelId="{47C7C4D3-C922-44BB-8680-152DB717EF2A}" type="pres">
      <dgm:prSet presAssocID="{C61F14FB-A9D5-4FDA-9F29-6CC7480A3BEB}" presName="conn2-1" presStyleLbl="parChTrans1D4" presStyleIdx="2" presStyleCnt="5"/>
      <dgm:spPr/>
      <dgm:t>
        <a:bodyPr/>
        <a:lstStyle/>
        <a:p>
          <a:endParaRPr lang="cs-CZ"/>
        </a:p>
      </dgm:t>
    </dgm:pt>
    <dgm:pt modelId="{B62AF088-4E7A-4F2D-9A75-9F3164A2D065}" type="pres">
      <dgm:prSet presAssocID="{C61F14FB-A9D5-4FDA-9F29-6CC7480A3BEB}" presName="connTx" presStyleLbl="parChTrans1D4" presStyleIdx="2" presStyleCnt="5"/>
      <dgm:spPr/>
      <dgm:t>
        <a:bodyPr/>
        <a:lstStyle/>
        <a:p>
          <a:endParaRPr lang="cs-CZ"/>
        </a:p>
      </dgm:t>
    </dgm:pt>
    <dgm:pt modelId="{24A8AA18-BED5-4F96-91A2-F1854544728C}" type="pres">
      <dgm:prSet presAssocID="{EB3E1316-0C3A-49F0-A099-1B9A9B12C70C}" presName="root2" presStyleCnt="0"/>
      <dgm:spPr/>
    </dgm:pt>
    <dgm:pt modelId="{DC2BB95B-A2A8-444D-8F96-5A473F24A810}" type="pres">
      <dgm:prSet presAssocID="{EB3E1316-0C3A-49F0-A099-1B9A9B12C70C}" presName="LevelTwoTextNode" presStyleLbl="node4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539B6B-1D17-4CA5-B18C-767D027D8C18}" type="pres">
      <dgm:prSet presAssocID="{EB3E1316-0C3A-49F0-A099-1B9A9B12C70C}" presName="level3hierChild" presStyleCnt="0"/>
      <dgm:spPr/>
    </dgm:pt>
    <dgm:pt modelId="{B5EE4B2E-DF13-4177-9B2F-3B580778A9DE}" type="pres">
      <dgm:prSet presAssocID="{18987A90-AC48-4138-87B5-609A97C08A99}" presName="conn2-1" presStyleLbl="parChTrans1D4" presStyleIdx="3" presStyleCnt="5"/>
      <dgm:spPr/>
      <dgm:t>
        <a:bodyPr/>
        <a:lstStyle/>
        <a:p>
          <a:endParaRPr lang="cs-CZ"/>
        </a:p>
      </dgm:t>
    </dgm:pt>
    <dgm:pt modelId="{AF802F7E-BCD1-4E71-9105-45FA692962A1}" type="pres">
      <dgm:prSet presAssocID="{18987A90-AC48-4138-87B5-609A97C08A99}" presName="connTx" presStyleLbl="parChTrans1D4" presStyleIdx="3" presStyleCnt="5"/>
      <dgm:spPr/>
      <dgm:t>
        <a:bodyPr/>
        <a:lstStyle/>
        <a:p>
          <a:endParaRPr lang="cs-CZ"/>
        </a:p>
      </dgm:t>
    </dgm:pt>
    <dgm:pt modelId="{FB6CA7B6-F51D-425C-9BF9-175EB79F0C51}" type="pres">
      <dgm:prSet presAssocID="{BC742D3C-2BC2-4FD8-B51C-0E68688FBAEF}" presName="root2" presStyleCnt="0"/>
      <dgm:spPr/>
    </dgm:pt>
    <dgm:pt modelId="{F90EFFA3-5243-421F-89D2-5CA45A9238C6}" type="pres">
      <dgm:prSet presAssocID="{BC742D3C-2BC2-4FD8-B51C-0E68688FBAEF}" presName="LevelTwoTextNode" presStyleLbl="node4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D08A21F-717D-4BFA-A701-2CBE6C2DAD9B}" type="pres">
      <dgm:prSet presAssocID="{BC742D3C-2BC2-4FD8-B51C-0E68688FBAEF}" presName="level3hierChild" presStyleCnt="0"/>
      <dgm:spPr/>
    </dgm:pt>
    <dgm:pt modelId="{9DA7FE2E-D44E-49DA-8E2B-C8A6ED62200B}" type="pres">
      <dgm:prSet presAssocID="{2FF87C3E-9EEB-4DBE-8DDE-55E5AE6EF32E}" presName="conn2-1" presStyleLbl="parChTrans1D4" presStyleIdx="4" presStyleCnt="5"/>
      <dgm:spPr/>
      <dgm:t>
        <a:bodyPr/>
        <a:lstStyle/>
        <a:p>
          <a:endParaRPr lang="cs-CZ"/>
        </a:p>
      </dgm:t>
    </dgm:pt>
    <dgm:pt modelId="{DE76D0A4-7836-43EA-A110-8F8BA7F8BCCD}" type="pres">
      <dgm:prSet presAssocID="{2FF87C3E-9EEB-4DBE-8DDE-55E5AE6EF32E}" presName="connTx" presStyleLbl="parChTrans1D4" presStyleIdx="4" presStyleCnt="5"/>
      <dgm:spPr/>
      <dgm:t>
        <a:bodyPr/>
        <a:lstStyle/>
        <a:p>
          <a:endParaRPr lang="cs-CZ"/>
        </a:p>
      </dgm:t>
    </dgm:pt>
    <dgm:pt modelId="{178F5140-2750-4B82-836E-0123A1BE66EC}" type="pres">
      <dgm:prSet presAssocID="{D7EC2640-5B16-4B83-A1A8-F7B3D6A3CADD}" presName="root2" presStyleCnt="0"/>
      <dgm:spPr/>
    </dgm:pt>
    <dgm:pt modelId="{6E9A5CC7-5F77-451C-AA25-339CE6963967}" type="pres">
      <dgm:prSet presAssocID="{D7EC2640-5B16-4B83-A1A8-F7B3D6A3CADD}" presName="LevelTwoTextNode" presStyleLbl="node4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E154AC2-8E74-4478-A84E-0122C944E161}" type="pres">
      <dgm:prSet presAssocID="{D7EC2640-5B16-4B83-A1A8-F7B3D6A3CADD}" presName="level3hierChild" presStyleCnt="0"/>
      <dgm:spPr/>
    </dgm:pt>
  </dgm:ptLst>
  <dgm:cxnLst>
    <dgm:cxn modelId="{B1F8C603-4F6F-DA44-A27E-E15E8CB4C35C}" type="presOf" srcId="{3AF5C3DA-43A3-3F48-BF8B-75EBEE87FA15}" destId="{16348FF6-4124-6D49-82F5-F51552E61926}" srcOrd="1" destOrd="0" presId="urn:microsoft.com/office/officeart/2005/8/layout/hierarchy2"/>
    <dgm:cxn modelId="{D20792D7-3F7C-44AC-85D0-90C7CE67D7AB}" srcId="{6CC0DEB3-298B-B047-9D7A-D54776893B39}" destId="{EB3E1316-0C3A-49F0-A099-1B9A9B12C70C}" srcOrd="2" destOrd="0" parTransId="{C61F14FB-A9D5-4FDA-9F29-6CC7480A3BEB}" sibTransId="{E57EFE7C-D4D2-40F1-8D2C-013F005C6D08}"/>
    <dgm:cxn modelId="{D7CD210C-41E3-4B32-BB4E-A0563C3ED609}" type="presOf" srcId="{15626157-F8B3-4A63-81D2-80C91D687ABF}" destId="{95C4CA5D-442F-4624-AB78-E9D52428DED7}" srcOrd="0" destOrd="0" presId="urn:microsoft.com/office/officeart/2005/8/layout/hierarchy2"/>
    <dgm:cxn modelId="{E4ECDC20-63C2-404A-9121-7246AD168082}" type="presOf" srcId="{18987A90-AC48-4138-87B5-609A97C08A99}" destId="{B5EE4B2E-DF13-4177-9B2F-3B580778A9DE}" srcOrd="0" destOrd="0" presId="urn:microsoft.com/office/officeart/2005/8/layout/hierarchy2"/>
    <dgm:cxn modelId="{22B074DD-8F0E-47A4-9344-4D3F532EB0AD}" type="presOf" srcId="{2FF87C3E-9EEB-4DBE-8DDE-55E5AE6EF32E}" destId="{9DA7FE2E-D44E-49DA-8E2B-C8A6ED62200B}" srcOrd="0" destOrd="0" presId="urn:microsoft.com/office/officeart/2005/8/layout/hierarchy2"/>
    <dgm:cxn modelId="{9630FA01-6E91-4FE7-8D90-20778C0F1A96}" type="presOf" srcId="{C61F14FB-A9D5-4FDA-9F29-6CC7480A3BEB}" destId="{B62AF088-4E7A-4F2D-9A75-9F3164A2D065}" srcOrd="1" destOrd="0" presId="urn:microsoft.com/office/officeart/2005/8/layout/hierarchy2"/>
    <dgm:cxn modelId="{A59E0038-E0B2-439F-AF29-F76851C0B7D2}" type="presOf" srcId="{BC742D3C-2BC2-4FD8-B51C-0E68688FBAEF}" destId="{F90EFFA3-5243-421F-89D2-5CA45A9238C6}" srcOrd="0" destOrd="0" presId="urn:microsoft.com/office/officeart/2005/8/layout/hierarchy2"/>
    <dgm:cxn modelId="{9EBE371D-8A9C-4297-924A-C545365A0DF6}" type="presOf" srcId="{15626157-F8B3-4A63-81D2-80C91D687ABF}" destId="{A026483D-A445-49D6-A802-A14C3A6F35CC}" srcOrd="1" destOrd="0" presId="urn:microsoft.com/office/officeart/2005/8/layout/hierarchy2"/>
    <dgm:cxn modelId="{B295670F-7A92-8E44-9902-E039DF6D3725}" type="presOf" srcId="{847CAEA3-2C25-6646-949A-6AEE43FA2893}" destId="{08F1D5BE-C007-C94B-8F55-3E0D28019700}" srcOrd="1" destOrd="0" presId="urn:microsoft.com/office/officeart/2005/8/layout/hierarchy2"/>
    <dgm:cxn modelId="{88B04116-DB12-4F54-A3D8-BC78B080597A}" srcId="{6CC0DEB3-298B-B047-9D7A-D54776893B39}" destId="{98D1190B-B4FE-4A08-9907-0C53E2DC3D47}" srcOrd="1" destOrd="0" parTransId="{015E7AA5-E381-4C8A-864F-0947A29E2049}" sibTransId="{7674389E-6F12-4D7D-BFD6-EB2A187ABC93}"/>
    <dgm:cxn modelId="{59F15439-2D5D-45C5-9903-39B420CEF0F9}" type="presOf" srcId="{98D1190B-B4FE-4A08-9907-0C53E2DC3D47}" destId="{0E7C534F-B88C-453F-ADE5-9EA136CBF55B}" srcOrd="0" destOrd="0" presId="urn:microsoft.com/office/officeart/2005/8/layout/hierarchy2"/>
    <dgm:cxn modelId="{96E5ADFD-5A44-EC46-B804-33D8E6D69DE5}" srcId="{2A92FA7A-2681-4741-8124-46F575AED0C1}" destId="{F23C9553-09C9-1341-B699-6ECA5525E0D4}" srcOrd="0" destOrd="0" parTransId="{3AF5C3DA-43A3-3F48-BF8B-75EBEE87FA15}" sibTransId="{4BD4AB9D-C9A6-F54F-BDF1-AEBEFA79EF9F}"/>
    <dgm:cxn modelId="{8EE36D51-D53B-484F-A4D6-B41A27CB2966}" srcId="{BC742D3C-2BC2-4FD8-B51C-0E68688FBAEF}" destId="{D7EC2640-5B16-4B83-A1A8-F7B3D6A3CADD}" srcOrd="0" destOrd="0" parTransId="{2FF87C3E-9EEB-4DBE-8DDE-55E5AE6EF32E}" sibTransId="{251E4941-B3CC-45EF-A444-321FF0749280}"/>
    <dgm:cxn modelId="{157B694E-1893-45A4-99D7-5C1779526BBB}" type="presOf" srcId="{4EB44516-492A-4C17-AD2D-49D575658556}" destId="{A4F1704C-0583-434B-9F20-A90DF5B09A1C}" srcOrd="0" destOrd="0" presId="urn:microsoft.com/office/officeart/2005/8/layout/hierarchy2"/>
    <dgm:cxn modelId="{62A7C0A4-913B-F847-802F-D1DD9E519894}" type="presOf" srcId="{6CC0DEB3-298B-B047-9D7A-D54776893B39}" destId="{28EF8C1D-BCC8-834B-9EA0-6269A4070493}" srcOrd="0" destOrd="0" presId="urn:microsoft.com/office/officeart/2005/8/layout/hierarchy2"/>
    <dgm:cxn modelId="{94459676-3D71-456C-9B20-1823A820A40C}" type="presOf" srcId="{18987A90-AC48-4138-87B5-609A97C08A99}" destId="{AF802F7E-BCD1-4E71-9105-45FA692962A1}" srcOrd="1" destOrd="0" presId="urn:microsoft.com/office/officeart/2005/8/layout/hierarchy2"/>
    <dgm:cxn modelId="{93753B69-D949-460F-84CB-B77AADD2FC6F}" type="presOf" srcId="{D7EC2640-5B16-4B83-A1A8-F7B3D6A3CADD}" destId="{6E9A5CC7-5F77-451C-AA25-339CE6963967}" srcOrd="0" destOrd="0" presId="urn:microsoft.com/office/officeart/2005/8/layout/hierarchy2"/>
    <dgm:cxn modelId="{3A3A88DA-6F51-4887-A098-545EF326F562}" srcId="{6CC0DEB3-298B-B047-9D7A-D54776893B39}" destId="{4EB44516-492A-4C17-AD2D-49D575658556}" srcOrd="0" destOrd="0" parTransId="{15626157-F8B3-4A63-81D2-80C91D687ABF}" sibTransId="{57F1DC10-BA73-4FF0-BF7A-A3CF47032B43}"/>
    <dgm:cxn modelId="{3936EA64-7249-6340-B343-216ACB0F1098}" type="presOf" srcId="{F23C9553-09C9-1341-B699-6ECA5525E0D4}" destId="{9713C293-B8AE-5444-817D-D8456069CDF7}" srcOrd="0" destOrd="0" presId="urn:microsoft.com/office/officeart/2005/8/layout/hierarchy2"/>
    <dgm:cxn modelId="{573E00B5-4EF5-4AD7-91ED-5F4E5C643200}" type="presOf" srcId="{015E7AA5-E381-4C8A-864F-0947A29E2049}" destId="{D83DFC91-7E38-46BC-A398-7DFA1764D386}" srcOrd="1" destOrd="0" presId="urn:microsoft.com/office/officeart/2005/8/layout/hierarchy2"/>
    <dgm:cxn modelId="{36145BD3-B9E5-284B-876F-88FD544D9149}" type="presOf" srcId="{BC5F1243-14AD-2141-97F8-3836CEEC7098}" destId="{48F9C08F-7CB6-9A46-93BA-14127D5010CB}" srcOrd="0" destOrd="0" presId="urn:microsoft.com/office/officeart/2005/8/layout/hierarchy2"/>
    <dgm:cxn modelId="{CE68A1EA-4CEF-4E0A-84A6-F5C527122E5B}" type="presOf" srcId="{015E7AA5-E381-4C8A-864F-0947A29E2049}" destId="{3D1008FF-B19F-4496-9B88-02616AB99D41}" srcOrd="0" destOrd="0" presId="urn:microsoft.com/office/officeart/2005/8/layout/hierarchy2"/>
    <dgm:cxn modelId="{90972E73-07B9-644F-97DC-EEFE92C73104}" type="presOf" srcId="{3AF5C3DA-43A3-3F48-BF8B-75EBEE87FA15}" destId="{A51409F9-343B-E54E-AC2B-CC0CB9C3B7E1}" srcOrd="0" destOrd="0" presId="urn:microsoft.com/office/officeart/2005/8/layout/hierarchy2"/>
    <dgm:cxn modelId="{E66F44A3-C0EA-43B8-B213-E4F4C897DB47}" type="presOf" srcId="{EB3E1316-0C3A-49F0-A099-1B9A9B12C70C}" destId="{DC2BB95B-A2A8-444D-8F96-5A473F24A810}" srcOrd="0" destOrd="0" presId="urn:microsoft.com/office/officeart/2005/8/layout/hierarchy2"/>
    <dgm:cxn modelId="{70C514E1-7A93-40AD-B9FD-2B5FBB256269}" srcId="{6CC0DEB3-298B-B047-9D7A-D54776893B39}" destId="{BC742D3C-2BC2-4FD8-B51C-0E68688FBAEF}" srcOrd="3" destOrd="0" parTransId="{18987A90-AC48-4138-87B5-609A97C08A99}" sibTransId="{E68536A9-DDBD-4DEC-A7C1-4CB1A33A8852}"/>
    <dgm:cxn modelId="{EE8DCE37-D737-3344-AD28-0A1F3B513EB5}" type="presOf" srcId="{847CAEA3-2C25-6646-949A-6AEE43FA2893}" destId="{B6AD0D77-8CFF-9741-86D8-3BE95DE29793}" srcOrd="0" destOrd="0" presId="urn:microsoft.com/office/officeart/2005/8/layout/hierarchy2"/>
    <dgm:cxn modelId="{EDACA212-99DD-914C-B30C-C07488105A06}" type="presOf" srcId="{2A92FA7A-2681-4741-8124-46F575AED0C1}" destId="{2938F14C-C3DE-7948-AF0A-7DC43D62BC8C}" srcOrd="0" destOrd="0" presId="urn:microsoft.com/office/officeart/2005/8/layout/hierarchy2"/>
    <dgm:cxn modelId="{C73E58F8-8FD5-4D0C-917A-44148A90A710}" type="presOf" srcId="{2FF87C3E-9EEB-4DBE-8DDE-55E5AE6EF32E}" destId="{DE76D0A4-7836-43EA-A110-8F8BA7F8BCCD}" srcOrd="1" destOrd="0" presId="urn:microsoft.com/office/officeart/2005/8/layout/hierarchy2"/>
    <dgm:cxn modelId="{EB95B26D-14D9-2141-9A6E-5CC5799FFED4}" srcId="{F23C9553-09C9-1341-B699-6ECA5525E0D4}" destId="{6CC0DEB3-298B-B047-9D7A-D54776893B39}" srcOrd="0" destOrd="0" parTransId="{847CAEA3-2C25-6646-949A-6AEE43FA2893}" sibTransId="{3842ED61-A4D1-604F-B101-12FB08D1D538}"/>
    <dgm:cxn modelId="{1C2995D7-245C-40BA-B543-F54D55465F0A}" type="presOf" srcId="{C61F14FB-A9D5-4FDA-9F29-6CC7480A3BEB}" destId="{47C7C4D3-C922-44BB-8680-152DB717EF2A}" srcOrd="0" destOrd="0" presId="urn:microsoft.com/office/officeart/2005/8/layout/hierarchy2"/>
    <dgm:cxn modelId="{23146871-7D9E-7042-84CC-B15BDF0D6658}" srcId="{BC5F1243-14AD-2141-97F8-3836CEEC7098}" destId="{2A92FA7A-2681-4741-8124-46F575AED0C1}" srcOrd="0" destOrd="0" parTransId="{CDBC7D37-6354-5B4A-ADDD-61C59B5A7E28}" sibTransId="{057EC673-77B0-C946-8B43-4C2C0665C121}"/>
    <dgm:cxn modelId="{1EE6825B-337A-A640-8EEA-A45429587D03}" type="presParOf" srcId="{48F9C08F-7CB6-9A46-93BA-14127D5010CB}" destId="{0ECB273C-25F7-584F-B5A8-1A4D1A220570}" srcOrd="0" destOrd="0" presId="urn:microsoft.com/office/officeart/2005/8/layout/hierarchy2"/>
    <dgm:cxn modelId="{B9D4BD40-9611-074C-891B-95CA8E2106BC}" type="presParOf" srcId="{0ECB273C-25F7-584F-B5A8-1A4D1A220570}" destId="{2938F14C-C3DE-7948-AF0A-7DC43D62BC8C}" srcOrd="0" destOrd="0" presId="urn:microsoft.com/office/officeart/2005/8/layout/hierarchy2"/>
    <dgm:cxn modelId="{E18BBB09-14DF-9947-85BE-F20E372CF0A7}" type="presParOf" srcId="{0ECB273C-25F7-584F-B5A8-1A4D1A220570}" destId="{B1A7E698-F871-AE4B-AE2A-A7564CA84C3A}" srcOrd="1" destOrd="0" presId="urn:microsoft.com/office/officeart/2005/8/layout/hierarchy2"/>
    <dgm:cxn modelId="{3C53822C-D0A4-4348-8015-131CFB88C817}" type="presParOf" srcId="{B1A7E698-F871-AE4B-AE2A-A7564CA84C3A}" destId="{A51409F9-343B-E54E-AC2B-CC0CB9C3B7E1}" srcOrd="0" destOrd="0" presId="urn:microsoft.com/office/officeart/2005/8/layout/hierarchy2"/>
    <dgm:cxn modelId="{CEC52318-825E-4C44-ADAA-84CB391D3D48}" type="presParOf" srcId="{A51409F9-343B-E54E-AC2B-CC0CB9C3B7E1}" destId="{16348FF6-4124-6D49-82F5-F51552E61926}" srcOrd="0" destOrd="0" presId="urn:microsoft.com/office/officeart/2005/8/layout/hierarchy2"/>
    <dgm:cxn modelId="{4EBFA288-68E2-3C4F-ADDD-87B70CF50198}" type="presParOf" srcId="{B1A7E698-F871-AE4B-AE2A-A7564CA84C3A}" destId="{00A0CF02-86E9-834C-A7E4-C6B5A84CCC23}" srcOrd="1" destOrd="0" presId="urn:microsoft.com/office/officeart/2005/8/layout/hierarchy2"/>
    <dgm:cxn modelId="{E58551BE-9707-6649-8653-0EA9EDF9ED46}" type="presParOf" srcId="{00A0CF02-86E9-834C-A7E4-C6B5A84CCC23}" destId="{9713C293-B8AE-5444-817D-D8456069CDF7}" srcOrd="0" destOrd="0" presId="urn:microsoft.com/office/officeart/2005/8/layout/hierarchy2"/>
    <dgm:cxn modelId="{A954F58E-4F7C-E044-9A48-760316128163}" type="presParOf" srcId="{00A0CF02-86E9-834C-A7E4-C6B5A84CCC23}" destId="{C40978D3-FDD5-714C-9695-60C8A8BAADFD}" srcOrd="1" destOrd="0" presId="urn:microsoft.com/office/officeart/2005/8/layout/hierarchy2"/>
    <dgm:cxn modelId="{5C9ADAA9-708D-9043-8415-ED82C66C7922}" type="presParOf" srcId="{C40978D3-FDD5-714C-9695-60C8A8BAADFD}" destId="{B6AD0D77-8CFF-9741-86D8-3BE95DE29793}" srcOrd="0" destOrd="0" presId="urn:microsoft.com/office/officeart/2005/8/layout/hierarchy2"/>
    <dgm:cxn modelId="{5DC90F50-A7E0-AC48-B8D8-9D2637C166CC}" type="presParOf" srcId="{B6AD0D77-8CFF-9741-86D8-3BE95DE29793}" destId="{08F1D5BE-C007-C94B-8F55-3E0D28019700}" srcOrd="0" destOrd="0" presId="urn:microsoft.com/office/officeart/2005/8/layout/hierarchy2"/>
    <dgm:cxn modelId="{6869F22E-D00A-024C-A14F-213D7A985220}" type="presParOf" srcId="{C40978D3-FDD5-714C-9695-60C8A8BAADFD}" destId="{36084CC3-40DD-1D48-B694-46C19AD90824}" srcOrd="1" destOrd="0" presId="urn:microsoft.com/office/officeart/2005/8/layout/hierarchy2"/>
    <dgm:cxn modelId="{050BDA83-913D-9F4C-B47A-0FBE3E3983C2}" type="presParOf" srcId="{36084CC3-40DD-1D48-B694-46C19AD90824}" destId="{28EF8C1D-BCC8-834B-9EA0-6269A4070493}" srcOrd="0" destOrd="0" presId="urn:microsoft.com/office/officeart/2005/8/layout/hierarchy2"/>
    <dgm:cxn modelId="{D12C33D2-1EEA-884E-9AF8-9FE7FF8BEF7B}" type="presParOf" srcId="{36084CC3-40DD-1D48-B694-46C19AD90824}" destId="{510056AD-D34A-2C41-B2C8-4AA34C04FF88}" srcOrd="1" destOrd="0" presId="urn:microsoft.com/office/officeart/2005/8/layout/hierarchy2"/>
    <dgm:cxn modelId="{AD5DC485-4E44-4272-8F4E-4D469B8C6F01}" type="presParOf" srcId="{510056AD-D34A-2C41-B2C8-4AA34C04FF88}" destId="{95C4CA5D-442F-4624-AB78-E9D52428DED7}" srcOrd="0" destOrd="0" presId="urn:microsoft.com/office/officeart/2005/8/layout/hierarchy2"/>
    <dgm:cxn modelId="{2C1D794C-E8E8-4075-9C7F-E5D3139FE5A3}" type="presParOf" srcId="{95C4CA5D-442F-4624-AB78-E9D52428DED7}" destId="{A026483D-A445-49D6-A802-A14C3A6F35CC}" srcOrd="0" destOrd="0" presId="urn:microsoft.com/office/officeart/2005/8/layout/hierarchy2"/>
    <dgm:cxn modelId="{C8E2532C-5830-4CE8-94A9-9F71439A0413}" type="presParOf" srcId="{510056AD-D34A-2C41-B2C8-4AA34C04FF88}" destId="{00E9C706-1CF8-4858-9943-B2F493F646A3}" srcOrd="1" destOrd="0" presId="urn:microsoft.com/office/officeart/2005/8/layout/hierarchy2"/>
    <dgm:cxn modelId="{42B993B5-B2D3-455E-BE4C-8DB2059ACE29}" type="presParOf" srcId="{00E9C706-1CF8-4858-9943-B2F493F646A3}" destId="{A4F1704C-0583-434B-9F20-A90DF5B09A1C}" srcOrd="0" destOrd="0" presId="urn:microsoft.com/office/officeart/2005/8/layout/hierarchy2"/>
    <dgm:cxn modelId="{23B82A5E-6EA2-4A61-BE3B-B3897F9AF10C}" type="presParOf" srcId="{00E9C706-1CF8-4858-9943-B2F493F646A3}" destId="{400AFE2E-9435-4750-9F00-66612BF02F28}" srcOrd="1" destOrd="0" presId="urn:microsoft.com/office/officeart/2005/8/layout/hierarchy2"/>
    <dgm:cxn modelId="{F2C48D8B-18DF-427A-AD68-D5E92280ED5E}" type="presParOf" srcId="{510056AD-D34A-2C41-B2C8-4AA34C04FF88}" destId="{3D1008FF-B19F-4496-9B88-02616AB99D41}" srcOrd="2" destOrd="0" presId="urn:microsoft.com/office/officeart/2005/8/layout/hierarchy2"/>
    <dgm:cxn modelId="{241857DD-D114-43C4-A228-93CC930FA22F}" type="presParOf" srcId="{3D1008FF-B19F-4496-9B88-02616AB99D41}" destId="{D83DFC91-7E38-46BC-A398-7DFA1764D386}" srcOrd="0" destOrd="0" presId="urn:microsoft.com/office/officeart/2005/8/layout/hierarchy2"/>
    <dgm:cxn modelId="{FAF16AD1-F964-4988-9B96-AF7B7C93A0E1}" type="presParOf" srcId="{510056AD-D34A-2C41-B2C8-4AA34C04FF88}" destId="{B2AE563D-2A39-497C-9C8C-3CE77ED74DD3}" srcOrd="3" destOrd="0" presId="urn:microsoft.com/office/officeart/2005/8/layout/hierarchy2"/>
    <dgm:cxn modelId="{98909648-F542-4A0C-B079-84EDD09371F0}" type="presParOf" srcId="{B2AE563D-2A39-497C-9C8C-3CE77ED74DD3}" destId="{0E7C534F-B88C-453F-ADE5-9EA136CBF55B}" srcOrd="0" destOrd="0" presId="urn:microsoft.com/office/officeart/2005/8/layout/hierarchy2"/>
    <dgm:cxn modelId="{AE6FACD3-C600-445B-B3F8-4C3477C78AEC}" type="presParOf" srcId="{B2AE563D-2A39-497C-9C8C-3CE77ED74DD3}" destId="{5995A17A-3349-46EA-8955-81FDFA3674A5}" srcOrd="1" destOrd="0" presId="urn:microsoft.com/office/officeart/2005/8/layout/hierarchy2"/>
    <dgm:cxn modelId="{692B16AE-A0CB-4C01-9C16-8ADB42B8662E}" type="presParOf" srcId="{510056AD-D34A-2C41-B2C8-4AA34C04FF88}" destId="{47C7C4D3-C922-44BB-8680-152DB717EF2A}" srcOrd="4" destOrd="0" presId="urn:microsoft.com/office/officeart/2005/8/layout/hierarchy2"/>
    <dgm:cxn modelId="{A03621F6-B7D6-4BA5-BCC3-DA7A5787B79E}" type="presParOf" srcId="{47C7C4D3-C922-44BB-8680-152DB717EF2A}" destId="{B62AF088-4E7A-4F2D-9A75-9F3164A2D065}" srcOrd="0" destOrd="0" presId="urn:microsoft.com/office/officeart/2005/8/layout/hierarchy2"/>
    <dgm:cxn modelId="{5943F5C7-08C3-4932-96C8-2D0C0B8E8D9A}" type="presParOf" srcId="{510056AD-D34A-2C41-B2C8-4AA34C04FF88}" destId="{24A8AA18-BED5-4F96-91A2-F1854544728C}" srcOrd="5" destOrd="0" presId="urn:microsoft.com/office/officeart/2005/8/layout/hierarchy2"/>
    <dgm:cxn modelId="{57EB2E9F-87CD-42A0-B2B8-4311B6C8A073}" type="presParOf" srcId="{24A8AA18-BED5-4F96-91A2-F1854544728C}" destId="{DC2BB95B-A2A8-444D-8F96-5A473F24A810}" srcOrd="0" destOrd="0" presId="urn:microsoft.com/office/officeart/2005/8/layout/hierarchy2"/>
    <dgm:cxn modelId="{5358E1D2-3703-428B-9544-9F6D1427ABB6}" type="presParOf" srcId="{24A8AA18-BED5-4F96-91A2-F1854544728C}" destId="{6F539B6B-1D17-4CA5-B18C-767D027D8C18}" srcOrd="1" destOrd="0" presId="urn:microsoft.com/office/officeart/2005/8/layout/hierarchy2"/>
    <dgm:cxn modelId="{C16E4E25-E4D4-4725-BDCB-4A995402264B}" type="presParOf" srcId="{510056AD-D34A-2C41-B2C8-4AA34C04FF88}" destId="{B5EE4B2E-DF13-4177-9B2F-3B580778A9DE}" srcOrd="6" destOrd="0" presId="urn:microsoft.com/office/officeart/2005/8/layout/hierarchy2"/>
    <dgm:cxn modelId="{CD06B27A-5435-4393-B514-3547429D511C}" type="presParOf" srcId="{B5EE4B2E-DF13-4177-9B2F-3B580778A9DE}" destId="{AF802F7E-BCD1-4E71-9105-45FA692962A1}" srcOrd="0" destOrd="0" presId="urn:microsoft.com/office/officeart/2005/8/layout/hierarchy2"/>
    <dgm:cxn modelId="{489C509A-F747-466D-A8F3-6B52B31D7EEA}" type="presParOf" srcId="{510056AD-D34A-2C41-B2C8-4AA34C04FF88}" destId="{FB6CA7B6-F51D-425C-9BF9-175EB79F0C51}" srcOrd="7" destOrd="0" presId="urn:microsoft.com/office/officeart/2005/8/layout/hierarchy2"/>
    <dgm:cxn modelId="{1F130FC3-9D9F-46F2-9966-44D77C5E428C}" type="presParOf" srcId="{FB6CA7B6-F51D-425C-9BF9-175EB79F0C51}" destId="{F90EFFA3-5243-421F-89D2-5CA45A9238C6}" srcOrd="0" destOrd="0" presId="urn:microsoft.com/office/officeart/2005/8/layout/hierarchy2"/>
    <dgm:cxn modelId="{11D31D45-5EC1-4AF1-8927-53399CE7405B}" type="presParOf" srcId="{FB6CA7B6-F51D-425C-9BF9-175EB79F0C51}" destId="{5D08A21F-717D-4BFA-A701-2CBE6C2DAD9B}" srcOrd="1" destOrd="0" presId="urn:microsoft.com/office/officeart/2005/8/layout/hierarchy2"/>
    <dgm:cxn modelId="{AD1394C9-B0EA-4BEE-97D1-550061AF3299}" type="presParOf" srcId="{5D08A21F-717D-4BFA-A701-2CBE6C2DAD9B}" destId="{9DA7FE2E-D44E-49DA-8E2B-C8A6ED62200B}" srcOrd="0" destOrd="0" presId="urn:microsoft.com/office/officeart/2005/8/layout/hierarchy2"/>
    <dgm:cxn modelId="{EEB0CAF5-EC10-40D2-96BB-EA3715BFCA73}" type="presParOf" srcId="{9DA7FE2E-D44E-49DA-8E2B-C8A6ED62200B}" destId="{DE76D0A4-7836-43EA-A110-8F8BA7F8BCCD}" srcOrd="0" destOrd="0" presId="urn:microsoft.com/office/officeart/2005/8/layout/hierarchy2"/>
    <dgm:cxn modelId="{1F0FBF3C-B784-48AD-B7D3-CC34EBF1FB20}" type="presParOf" srcId="{5D08A21F-717D-4BFA-A701-2CBE6C2DAD9B}" destId="{178F5140-2750-4B82-836E-0123A1BE66EC}" srcOrd="1" destOrd="0" presId="urn:microsoft.com/office/officeart/2005/8/layout/hierarchy2"/>
    <dgm:cxn modelId="{6517CAB5-D49B-40D0-8FFB-2C91BD32786E}" type="presParOf" srcId="{178F5140-2750-4B82-836E-0123A1BE66EC}" destId="{6E9A5CC7-5F77-451C-AA25-339CE6963967}" srcOrd="0" destOrd="0" presId="urn:microsoft.com/office/officeart/2005/8/layout/hierarchy2"/>
    <dgm:cxn modelId="{B7859F8E-74EC-4487-8552-9DD444FF57A8}" type="presParOf" srcId="{178F5140-2750-4B82-836E-0123A1BE66EC}" destId="{1E154AC2-8E74-4478-A84E-0122C944E16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77A0C1-87B8-40CB-A723-574D9062560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3BFE9431-3C5C-4B39-818A-B621C94FDAD2}">
      <dgm:prSet/>
      <dgm:spPr/>
      <dgm:t>
        <a:bodyPr/>
        <a:lstStyle/>
        <a:p>
          <a:pPr algn="ctr" rtl="0"/>
          <a:r>
            <a:rPr lang="cs-CZ" dirty="0" smtClean="0"/>
            <a:t>A </a:t>
          </a:r>
          <a:r>
            <a:rPr lang="cs-CZ" dirty="0" err="1" smtClean="0"/>
            <a:t>gym</a:t>
          </a:r>
          <a:endParaRPr lang="cs-CZ" dirty="0"/>
        </a:p>
      </dgm:t>
    </dgm:pt>
    <dgm:pt modelId="{30BBA305-2930-45BE-A9DB-4FD6C50D2551}" type="parTrans" cxnId="{A19E7A4F-7C50-4542-8EF6-E4D16F5CFAD5}">
      <dgm:prSet/>
      <dgm:spPr/>
      <dgm:t>
        <a:bodyPr/>
        <a:lstStyle/>
        <a:p>
          <a:endParaRPr lang="cs-CZ"/>
        </a:p>
      </dgm:t>
    </dgm:pt>
    <dgm:pt modelId="{E51EB3B6-1C0F-4430-A678-2ED5FDCDC6D6}" type="sibTrans" cxnId="{A19E7A4F-7C50-4542-8EF6-E4D16F5CFAD5}">
      <dgm:prSet/>
      <dgm:spPr/>
      <dgm:t>
        <a:bodyPr/>
        <a:lstStyle/>
        <a:p>
          <a:endParaRPr lang="cs-CZ"/>
        </a:p>
      </dgm:t>
    </dgm:pt>
    <dgm:pt modelId="{FC7E9E8D-0F7F-4F25-BC32-0AECBE9C51A6}">
      <dgm:prSet/>
      <dgm:spPr/>
      <dgm:t>
        <a:bodyPr/>
        <a:lstStyle/>
        <a:p>
          <a:pPr algn="ctr" rtl="0"/>
          <a:r>
            <a:rPr lang="cs-CZ" smtClean="0"/>
            <a:t>A staff room</a:t>
          </a:r>
          <a:endParaRPr lang="cs-CZ"/>
        </a:p>
      </dgm:t>
    </dgm:pt>
    <dgm:pt modelId="{DC0EA5B1-C2CC-4E2D-9BB4-C1FCE6908858}" type="parTrans" cxnId="{DCC2BEFA-D565-4CB0-BE5D-E09C45B42D51}">
      <dgm:prSet/>
      <dgm:spPr/>
      <dgm:t>
        <a:bodyPr/>
        <a:lstStyle/>
        <a:p>
          <a:endParaRPr lang="cs-CZ"/>
        </a:p>
      </dgm:t>
    </dgm:pt>
    <dgm:pt modelId="{470AB9DD-3BAB-41F0-B63A-A327EC7C8651}" type="sibTrans" cxnId="{DCC2BEFA-D565-4CB0-BE5D-E09C45B42D51}">
      <dgm:prSet/>
      <dgm:spPr/>
      <dgm:t>
        <a:bodyPr/>
        <a:lstStyle/>
        <a:p>
          <a:endParaRPr lang="cs-CZ"/>
        </a:p>
      </dgm:t>
    </dgm:pt>
    <dgm:pt modelId="{02336D7C-76BA-4337-8AB5-E331FE4F405E}">
      <dgm:prSet/>
      <dgm:spPr/>
      <dgm:t>
        <a:bodyPr/>
        <a:lstStyle/>
        <a:p>
          <a:pPr algn="ctr" rtl="0"/>
          <a:r>
            <a:rPr lang="cs-CZ" smtClean="0"/>
            <a:t>A deputy</a:t>
          </a:r>
          <a:endParaRPr lang="cs-CZ"/>
        </a:p>
      </dgm:t>
    </dgm:pt>
    <dgm:pt modelId="{453FF726-25AB-4660-BCF2-5C87D9DB586A}" type="parTrans" cxnId="{BD520A3F-08EC-46AB-9676-AACE6DE6F4BA}">
      <dgm:prSet/>
      <dgm:spPr/>
      <dgm:t>
        <a:bodyPr/>
        <a:lstStyle/>
        <a:p>
          <a:endParaRPr lang="cs-CZ"/>
        </a:p>
      </dgm:t>
    </dgm:pt>
    <dgm:pt modelId="{E14718EA-D50A-48C7-9C28-DB4C8AB4ECBF}" type="sibTrans" cxnId="{BD520A3F-08EC-46AB-9676-AACE6DE6F4BA}">
      <dgm:prSet/>
      <dgm:spPr/>
      <dgm:t>
        <a:bodyPr/>
        <a:lstStyle/>
        <a:p>
          <a:endParaRPr lang="cs-CZ"/>
        </a:p>
      </dgm:t>
    </dgm:pt>
    <dgm:pt modelId="{9A4E5F8A-6848-432F-A003-6B037B36F6E9}">
      <dgm:prSet/>
      <dgm:spPr/>
      <dgm:t>
        <a:bodyPr/>
        <a:lstStyle/>
        <a:p>
          <a:pPr algn="ctr" rtl="0"/>
          <a:r>
            <a:rPr lang="cs-CZ" smtClean="0"/>
            <a:t>A form teacher</a:t>
          </a:r>
          <a:endParaRPr lang="cs-CZ"/>
        </a:p>
      </dgm:t>
    </dgm:pt>
    <dgm:pt modelId="{E6842434-A8C4-4BF5-BF41-7972BAF8A7CB}" type="parTrans" cxnId="{1F6F262E-2687-4C35-B384-94F33D40784F}">
      <dgm:prSet/>
      <dgm:spPr/>
      <dgm:t>
        <a:bodyPr/>
        <a:lstStyle/>
        <a:p>
          <a:endParaRPr lang="cs-CZ"/>
        </a:p>
      </dgm:t>
    </dgm:pt>
    <dgm:pt modelId="{86F5CA23-1623-4CDF-AC6C-5CA7F79F05BF}" type="sibTrans" cxnId="{1F6F262E-2687-4C35-B384-94F33D40784F}">
      <dgm:prSet/>
      <dgm:spPr/>
      <dgm:t>
        <a:bodyPr/>
        <a:lstStyle/>
        <a:p>
          <a:endParaRPr lang="cs-CZ"/>
        </a:p>
      </dgm:t>
    </dgm:pt>
    <dgm:pt modelId="{3EE51BD7-23E2-43EB-9A43-FB8F8FE114B6}">
      <dgm:prSet/>
      <dgm:spPr/>
      <dgm:t>
        <a:bodyPr/>
        <a:lstStyle/>
        <a:p>
          <a:pPr algn="ctr" rtl="0"/>
          <a:r>
            <a:rPr lang="cs-CZ" smtClean="0"/>
            <a:t>A school certificate</a:t>
          </a:r>
          <a:endParaRPr lang="cs-CZ"/>
        </a:p>
      </dgm:t>
    </dgm:pt>
    <dgm:pt modelId="{4155A623-2540-4250-B829-F2DD01E1B3D2}" type="parTrans" cxnId="{122A29C3-E65B-405D-AB32-E66965EF5187}">
      <dgm:prSet/>
      <dgm:spPr/>
      <dgm:t>
        <a:bodyPr/>
        <a:lstStyle/>
        <a:p>
          <a:endParaRPr lang="cs-CZ"/>
        </a:p>
      </dgm:t>
    </dgm:pt>
    <dgm:pt modelId="{154E11E0-5BD4-46C9-BBF7-356EFD3C7BD8}" type="sibTrans" cxnId="{122A29C3-E65B-405D-AB32-E66965EF5187}">
      <dgm:prSet/>
      <dgm:spPr/>
      <dgm:t>
        <a:bodyPr/>
        <a:lstStyle/>
        <a:p>
          <a:endParaRPr lang="cs-CZ"/>
        </a:p>
      </dgm:t>
    </dgm:pt>
    <dgm:pt modelId="{76CCD2B1-73A0-481B-A247-A09F2B622CD6}">
      <dgm:prSet/>
      <dgm:spPr/>
      <dgm:t>
        <a:bodyPr/>
        <a:lstStyle/>
        <a:p>
          <a:pPr algn="ctr" rtl="0"/>
          <a:r>
            <a:rPr lang="cs-CZ" smtClean="0"/>
            <a:t>Finals</a:t>
          </a:r>
          <a:endParaRPr lang="cs-CZ"/>
        </a:p>
      </dgm:t>
    </dgm:pt>
    <dgm:pt modelId="{21C509A3-CBD1-4124-9353-106B0A774644}" type="parTrans" cxnId="{DDDC2DB0-B428-439A-A091-8DAA7B096235}">
      <dgm:prSet/>
      <dgm:spPr/>
      <dgm:t>
        <a:bodyPr/>
        <a:lstStyle/>
        <a:p>
          <a:endParaRPr lang="cs-CZ"/>
        </a:p>
      </dgm:t>
    </dgm:pt>
    <dgm:pt modelId="{3ABBAAE1-9BB2-4DA5-8853-7138D3CB73F1}" type="sibTrans" cxnId="{DDDC2DB0-B428-439A-A091-8DAA7B096235}">
      <dgm:prSet/>
      <dgm:spPr/>
      <dgm:t>
        <a:bodyPr/>
        <a:lstStyle/>
        <a:p>
          <a:endParaRPr lang="cs-CZ"/>
        </a:p>
      </dgm:t>
    </dgm:pt>
    <dgm:pt modelId="{3FAAC885-0060-447C-9735-D579CE02A1D1}">
      <dgm:prSet/>
      <dgm:spPr/>
      <dgm:t>
        <a:bodyPr/>
        <a:lstStyle/>
        <a:p>
          <a:pPr algn="ctr" rtl="0"/>
          <a:r>
            <a:rPr lang="cs-CZ" smtClean="0"/>
            <a:t>Take a resit</a:t>
          </a:r>
          <a:endParaRPr lang="cs-CZ"/>
        </a:p>
      </dgm:t>
    </dgm:pt>
    <dgm:pt modelId="{6A7E4CCC-9DF2-4D11-B613-D75F3A0207EA}" type="parTrans" cxnId="{53B0C837-06C0-4960-B0D5-004DC889168E}">
      <dgm:prSet/>
      <dgm:spPr/>
      <dgm:t>
        <a:bodyPr/>
        <a:lstStyle/>
        <a:p>
          <a:endParaRPr lang="cs-CZ"/>
        </a:p>
      </dgm:t>
    </dgm:pt>
    <dgm:pt modelId="{9FE6C2D0-4894-4BB3-B359-105756D25C7A}" type="sibTrans" cxnId="{53B0C837-06C0-4960-B0D5-004DC889168E}">
      <dgm:prSet/>
      <dgm:spPr/>
      <dgm:t>
        <a:bodyPr/>
        <a:lstStyle/>
        <a:p>
          <a:endParaRPr lang="cs-CZ"/>
        </a:p>
      </dgm:t>
    </dgm:pt>
    <dgm:pt modelId="{AFE42925-B111-4FF9-BE8E-D09C9D0536BB}">
      <dgm:prSet/>
      <dgm:spPr/>
      <dgm:t>
        <a:bodyPr/>
        <a:lstStyle/>
        <a:p>
          <a:pPr algn="ctr" rtl="0"/>
          <a:r>
            <a:rPr lang="cs-CZ" smtClean="0"/>
            <a:t>A recession</a:t>
          </a:r>
          <a:endParaRPr lang="cs-CZ"/>
        </a:p>
      </dgm:t>
    </dgm:pt>
    <dgm:pt modelId="{CA21AAFE-87B1-4335-BE36-56980844EC7E}" type="parTrans" cxnId="{9BF55D3F-EDE3-4664-B6DA-2180ADE31439}">
      <dgm:prSet/>
      <dgm:spPr/>
      <dgm:t>
        <a:bodyPr/>
        <a:lstStyle/>
        <a:p>
          <a:endParaRPr lang="cs-CZ"/>
        </a:p>
      </dgm:t>
    </dgm:pt>
    <dgm:pt modelId="{C319690B-F651-49F1-8C78-E92ACADC510E}" type="sibTrans" cxnId="{9BF55D3F-EDE3-4664-B6DA-2180ADE31439}">
      <dgm:prSet/>
      <dgm:spPr/>
      <dgm:t>
        <a:bodyPr/>
        <a:lstStyle/>
        <a:p>
          <a:endParaRPr lang="cs-CZ"/>
        </a:p>
      </dgm:t>
    </dgm:pt>
    <dgm:pt modelId="{DC97CBDF-ADDD-4272-8017-0C2BD6DD1B52}" type="pres">
      <dgm:prSet presAssocID="{DC77A0C1-87B8-40CB-A723-574D9062560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E254A3-17B9-48CD-8C35-0E583122E80A}" type="pres">
      <dgm:prSet presAssocID="{3BFE9431-3C5C-4B39-818A-B621C94FDAD2}" presName="parentText" presStyleLbl="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A29CB0-6307-4C5A-BBB4-F2EDAD1D0463}" type="pres">
      <dgm:prSet presAssocID="{E51EB3B6-1C0F-4430-A678-2ED5FDCDC6D6}" presName="spacer" presStyleCnt="0"/>
      <dgm:spPr/>
    </dgm:pt>
    <dgm:pt modelId="{161F2C48-D55E-445A-800C-2E9E0783900E}" type="pres">
      <dgm:prSet presAssocID="{FC7E9E8D-0F7F-4F25-BC32-0AECBE9C51A6}" presName="parentText" presStyleLbl="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3B6502-7307-4BDA-91B5-5AE67335501E}" type="pres">
      <dgm:prSet presAssocID="{470AB9DD-3BAB-41F0-B63A-A327EC7C8651}" presName="spacer" presStyleCnt="0"/>
      <dgm:spPr/>
    </dgm:pt>
    <dgm:pt modelId="{9932B4B8-F837-4EAE-BE81-8579D061E9AA}" type="pres">
      <dgm:prSet presAssocID="{02336D7C-76BA-4337-8AB5-E331FE4F405E}" presName="parentText" presStyleLbl="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6C8954-CB0C-427B-A136-E69EF0D4AC0F}" type="pres">
      <dgm:prSet presAssocID="{E14718EA-D50A-48C7-9C28-DB4C8AB4ECBF}" presName="spacer" presStyleCnt="0"/>
      <dgm:spPr/>
    </dgm:pt>
    <dgm:pt modelId="{9AE0C5E5-4DE1-499D-9863-F5C997976B06}" type="pres">
      <dgm:prSet presAssocID="{9A4E5F8A-6848-432F-A003-6B037B36F6E9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F85AC5-7084-49BB-9EF7-4173BF247E88}" type="pres">
      <dgm:prSet presAssocID="{86F5CA23-1623-4CDF-AC6C-5CA7F79F05BF}" presName="spacer" presStyleCnt="0"/>
      <dgm:spPr/>
    </dgm:pt>
    <dgm:pt modelId="{79D1CDC8-487C-4D60-A0D9-27A91B6C557F}" type="pres">
      <dgm:prSet presAssocID="{3EE51BD7-23E2-43EB-9A43-FB8F8FE114B6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6C6668-7E2A-41E0-BFB3-01227C159348}" type="pres">
      <dgm:prSet presAssocID="{154E11E0-5BD4-46C9-BBF7-356EFD3C7BD8}" presName="spacer" presStyleCnt="0"/>
      <dgm:spPr/>
    </dgm:pt>
    <dgm:pt modelId="{5C42CC68-88E1-4467-88AC-C786AEEAD3B6}" type="pres">
      <dgm:prSet presAssocID="{76CCD2B1-73A0-481B-A247-A09F2B622CD6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16D9C9-6C62-4A57-A13C-A6E7E6050AF5}" type="pres">
      <dgm:prSet presAssocID="{3ABBAAE1-9BB2-4DA5-8853-7138D3CB73F1}" presName="spacer" presStyleCnt="0"/>
      <dgm:spPr/>
    </dgm:pt>
    <dgm:pt modelId="{17B83E87-B5C7-412E-AE3A-1C00F6E9CFA9}" type="pres">
      <dgm:prSet presAssocID="{3FAAC885-0060-447C-9735-D579CE02A1D1}" presName="parentText" presStyleLbl="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81FD84-B82C-443C-98F1-95754FB37041}" type="pres">
      <dgm:prSet presAssocID="{9FE6C2D0-4894-4BB3-B359-105756D25C7A}" presName="spacer" presStyleCnt="0"/>
      <dgm:spPr/>
    </dgm:pt>
    <dgm:pt modelId="{91F5B354-F712-4463-A901-BC8267BD86AB}" type="pres">
      <dgm:prSet presAssocID="{AFE42925-B111-4FF9-BE8E-D09C9D0536BB}" presName="parentText" presStyleLbl="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522413-4F7C-4837-AE3E-A9144A504E35}" type="presOf" srcId="{FC7E9E8D-0F7F-4F25-BC32-0AECBE9C51A6}" destId="{161F2C48-D55E-445A-800C-2E9E0783900E}" srcOrd="0" destOrd="0" presId="urn:microsoft.com/office/officeart/2005/8/layout/vList2"/>
    <dgm:cxn modelId="{B76F6CF7-1C3A-4F73-80DD-525923511576}" type="presOf" srcId="{3BFE9431-3C5C-4B39-818A-B621C94FDAD2}" destId="{A9E254A3-17B9-48CD-8C35-0E583122E80A}" srcOrd="0" destOrd="0" presId="urn:microsoft.com/office/officeart/2005/8/layout/vList2"/>
    <dgm:cxn modelId="{750ABECB-FF43-4A0D-9EA8-26F81609AFD6}" type="presOf" srcId="{9A4E5F8A-6848-432F-A003-6B037B36F6E9}" destId="{9AE0C5E5-4DE1-499D-9863-F5C997976B06}" srcOrd="0" destOrd="0" presId="urn:microsoft.com/office/officeart/2005/8/layout/vList2"/>
    <dgm:cxn modelId="{9BF55D3F-EDE3-4664-B6DA-2180ADE31439}" srcId="{DC77A0C1-87B8-40CB-A723-574D9062560C}" destId="{AFE42925-B111-4FF9-BE8E-D09C9D0536BB}" srcOrd="7" destOrd="0" parTransId="{CA21AAFE-87B1-4335-BE36-56980844EC7E}" sibTransId="{C319690B-F651-49F1-8C78-E92ACADC510E}"/>
    <dgm:cxn modelId="{DCC2BEFA-D565-4CB0-BE5D-E09C45B42D51}" srcId="{DC77A0C1-87B8-40CB-A723-574D9062560C}" destId="{FC7E9E8D-0F7F-4F25-BC32-0AECBE9C51A6}" srcOrd="1" destOrd="0" parTransId="{DC0EA5B1-C2CC-4E2D-9BB4-C1FCE6908858}" sibTransId="{470AB9DD-3BAB-41F0-B63A-A327EC7C8651}"/>
    <dgm:cxn modelId="{1E483EFC-F283-4226-B4D5-F2411F7653BD}" type="presOf" srcId="{02336D7C-76BA-4337-8AB5-E331FE4F405E}" destId="{9932B4B8-F837-4EAE-BE81-8579D061E9AA}" srcOrd="0" destOrd="0" presId="urn:microsoft.com/office/officeart/2005/8/layout/vList2"/>
    <dgm:cxn modelId="{74D46F88-633C-4507-9B08-C850780DC1C0}" type="presOf" srcId="{AFE42925-B111-4FF9-BE8E-D09C9D0536BB}" destId="{91F5B354-F712-4463-A901-BC8267BD86AB}" srcOrd="0" destOrd="0" presId="urn:microsoft.com/office/officeart/2005/8/layout/vList2"/>
    <dgm:cxn modelId="{122A29C3-E65B-405D-AB32-E66965EF5187}" srcId="{DC77A0C1-87B8-40CB-A723-574D9062560C}" destId="{3EE51BD7-23E2-43EB-9A43-FB8F8FE114B6}" srcOrd="4" destOrd="0" parTransId="{4155A623-2540-4250-B829-F2DD01E1B3D2}" sibTransId="{154E11E0-5BD4-46C9-BBF7-356EFD3C7BD8}"/>
    <dgm:cxn modelId="{DDDC2DB0-B428-439A-A091-8DAA7B096235}" srcId="{DC77A0C1-87B8-40CB-A723-574D9062560C}" destId="{76CCD2B1-73A0-481B-A247-A09F2B622CD6}" srcOrd="5" destOrd="0" parTransId="{21C509A3-CBD1-4124-9353-106B0A774644}" sibTransId="{3ABBAAE1-9BB2-4DA5-8853-7138D3CB73F1}"/>
    <dgm:cxn modelId="{BD520A3F-08EC-46AB-9676-AACE6DE6F4BA}" srcId="{DC77A0C1-87B8-40CB-A723-574D9062560C}" destId="{02336D7C-76BA-4337-8AB5-E331FE4F405E}" srcOrd="2" destOrd="0" parTransId="{453FF726-25AB-4660-BCF2-5C87D9DB586A}" sibTransId="{E14718EA-D50A-48C7-9C28-DB4C8AB4ECBF}"/>
    <dgm:cxn modelId="{69841F88-B88E-4D74-83F9-6FE9944BD8AF}" type="presOf" srcId="{76CCD2B1-73A0-481B-A247-A09F2B622CD6}" destId="{5C42CC68-88E1-4467-88AC-C786AEEAD3B6}" srcOrd="0" destOrd="0" presId="urn:microsoft.com/office/officeart/2005/8/layout/vList2"/>
    <dgm:cxn modelId="{BB2432BC-7139-4B72-B1CF-BFDBAC80B773}" type="presOf" srcId="{DC77A0C1-87B8-40CB-A723-574D9062560C}" destId="{DC97CBDF-ADDD-4272-8017-0C2BD6DD1B52}" srcOrd="0" destOrd="0" presId="urn:microsoft.com/office/officeart/2005/8/layout/vList2"/>
    <dgm:cxn modelId="{A9FA80A3-1E80-42DF-9B40-4B887CD61920}" type="presOf" srcId="{3EE51BD7-23E2-43EB-9A43-FB8F8FE114B6}" destId="{79D1CDC8-487C-4D60-A0D9-27A91B6C557F}" srcOrd="0" destOrd="0" presId="urn:microsoft.com/office/officeart/2005/8/layout/vList2"/>
    <dgm:cxn modelId="{BC07254D-EFA8-47CF-98CA-F6275B133DE7}" type="presOf" srcId="{3FAAC885-0060-447C-9735-D579CE02A1D1}" destId="{17B83E87-B5C7-412E-AE3A-1C00F6E9CFA9}" srcOrd="0" destOrd="0" presId="urn:microsoft.com/office/officeart/2005/8/layout/vList2"/>
    <dgm:cxn modelId="{1F6F262E-2687-4C35-B384-94F33D40784F}" srcId="{DC77A0C1-87B8-40CB-A723-574D9062560C}" destId="{9A4E5F8A-6848-432F-A003-6B037B36F6E9}" srcOrd="3" destOrd="0" parTransId="{E6842434-A8C4-4BF5-BF41-7972BAF8A7CB}" sibTransId="{86F5CA23-1623-4CDF-AC6C-5CA7F79F05BF}"/>
    <dgm:cxn modelId="{53B0C837-06C0-4960-B0D5-004DC889168E}" srcId="{DC77A0C1-87B8-40CB-A723-574D9062560C}" destId="{3FAAC885-0060-447C-9735-D579CE02A1D1}" srcOrd="6" destOrd="0" parTransId="{6A7E4CCC-9DF2-4D11-B613-D75F3A0207EA}" sibTransId="{9FE6C2D0-4894-4BB3-B359-105756D25C7A}"/>
    <dgm:cxn modelId="{A19E7A4F-7C50-4542-8EF6-E4D16F5CFAD5}" srcId="{DC77A0C1-87B8-40CB-A723-574D9062560C}" destId="{3BFE9431-3C5C-4B39-818A-B621C94FDAD2}" srcOrd="0" destOrd="0" parTransId="{30BBA305-2930-45BE-A9DB-4FD6C50D2551}" sibTransId="{E51EB3B6-1C0F-4430-A678-2ED5FDCDC6D6}"/>
    <dgm:cxn modelId="{07F5E916-2C09-43CF-92FE-3379F1C0645F}" type="presParOf" srcId="{DC97CBDF-ADDD-4272-8017-0C2BD6DD1B52}" destId="{A9E254A3-17B9-48CD-8C35-0E583122E80A}" srcOrd="0" destOrd="0" presId="urn:microsoft.com/office/officeart/2005/8/layout/vList2"/>
    <dgm:cxn modelId="{B78B0748-A177-4673-BDA9-1B12825E47B9}" type="presParOf" srcId="{DC97CBDF-ADDD-4272-8017-0C2BD6DD1B52}" destId="{56A29CB0-6307-4C5A-BBB4-F2EDAD1D0463}" srcOrd="1" destOrd="0" presId="urn:microsoft.com/office/officeart/2005/8/layout/vList2"/>
    <dgm:cxn modelId="{2A46EEFC-E520-4220-BE87-E4DAE054937F}" type="presParOf" srcId="{DC97CBDF-ADDD-4272-8017-0C2BD6DD1B52}" destId="{161F2C48-D55E-445A-800C-2E9E0783900E}" srcOrd="2" destOrd="0" presId="urn:microsoft.com/office/officeart/2005/8/layout/vList2"/>
    <dgm:cxn modelId="{0CE796AB-136F-499F-98B6-96CD4293449C}" type="presParOf" srcId="{DC97CBDF-ADDD-4272-8017-0C2BD6DD1B52}" destId="{593B6502-7307-4BDA-91B5-5AE67335501E}" srcOrd="3" destOrd="0" presId="urn:microsoft.com/office/officeart/2005/8/layout/vList2"/>
    <dgm:cxn modelId="{FF33C8B7-3A1B-4381-8118-D3850EFDD1E4}" type="presParOf" srcId="{DC97CBDF-ADDD-4272-8017-0C2BD6DD1B52}" destId="{9932B4B8-F837-4EAE-BE81-8579D061E9AA}" srcOrd="4" destOrd="0" presId="urn:microsoft.com/office/officeart/2005/8/layout/vList2"/>
    <dgm:cxn modelId="{734ECF3D-7EBC-411D-852A-628C1E7BDB7F}" type="presParOf" srcId="{DC97CBDF-ADDD-4272-8017-0C2BD6DD1B52}" destId="{006C8954-CB0C-427B-A136-E69EF0D4AC0F}" srcOrd="5" destOrd="0" presId="urn:microsoft.com/office/officeart/2005/8/layout/vList2"/>
    <dgm:cxn modelId="{747BD158-BD83-4C2E-B474-929DCE56FAF0}" type="presParOf" srcId="{DC97CBDF-ADDD-4272-8017-0C2BD6DD1B52}" destId="{9AE0C5E5-4DE1-499D-9863-F5C997976B06}" srcOrd="6" destOrd="0" presId="urn:microsoft.com/office/officeart/2005/8/layout/vList2"/>
    <dgm:cxn modelId="{3817E2D7-273C-41F4-AFE7-3072F6EFC186}" type="presParOf" srcId="{DC97CBDF-ADDD-4272-8017-0C2BD6DD1B52}" destId="{0AF85AC5-7084-49BB-9EF7-4173BF247E88}" srcOrd="7" destOrd="0" presId="urn:microsoft.com/office/officeart/2005/8/layout/vList2"/>
    <dgm:cxn modelId="{D4E7ADE8-9F9F-4AE7-8832-6BA83B868C03}" type="presParOf" srcId="{DC97CBDF-ADDD-4272-8017-0C2BD6DD1B52}" destId="{79D1CDC8-487C-4D60-A0D9-27A91B6C557F}" srcOrd="8" destOrd="0" presId="urn:microsoft.com/office/officeart/2005/8/layout/vList2"/>
    <dgm:cxn modelId="{0EB1075E-671B-4CE0-B2D8-74AB709B87A1}" type="presParOf" srcId="{DC97CBDF-ADDD-4272-8017-0C2BD6DD1B52}" destId="{5D6C6668-7E2A-41E0-BFB3-01227C159348}" srcOrd="9" destOrd="0" presId="urn:microsoft.com/office/officeart/2005/8/layout/vList2"/>
    <dgm:cxn modelId="{16D902F7-5629-4137-AAE8-6D6A55BB14E4}" type="presParOf" srcId="{DC97CBDF-ADDD-4272-8017-0C2BD6DD1B52}" destId="{5C42CC68-88E1-4467-88AC-C786AEEAD3B6}" srcOrd="10" destOrd="0" presId="urn:microsoft.com/office/officeart/2005/8/layout/vList2"/>
    <dgm:cxn modelId="{4F341D63-01F5-4522-BCB1-EC1758D71A66}" type="presParOf" srcId="{DC97CBDF-ADDD-4272-8017-0C2BD6DD1B52}" destId="{3416D9C9-6C62-4A57-A13C-A6E7E6050AF5}" srcOrd="11" destOrd="0" presId="urn:microsoft.com/office/officeart/2005/8/layout/vList2"/>
    <dgm:cxn modelId="{1E890907-FDDD-482E-A5A8-249BB3CF38C3}" type="presParOf" srcId="{DC97CBDF-ADDD-4272-8017-0C2BD6DD1B52}" destId="{17B83E87-B5C7-412E-AE3A-1C00F6E9CFA9}" srcOrd="12" destOrd="0" presId="urn:microsoft.com/office/officeart/2005/8/layout/vList2"/>
    <dgm:cxn modelId="{CBBDCF67-7857-4FAD-9670-12BC9446EEC1}" type="presParOf" srcId="{DC97CBDF-ADDD-4272-8017-0C2BD6DD1B52}" destId="{3181FD84-B82C-443C-98F1-95754FB37041}" srcOrd="13" destOrd="0" presId="urn:microsoft.com/office/officeart/2005/8/layout/vList2"/>
    <dgm:cxn modelId="{DB3D4823-4038-4430-B320-E5AEFCB01F17}" type="presParOf" srcId="{DC97CBDF-ADDD-4272-8017-0C2BD6DD1B52}" destId="{91F5B354-F712-4463-A901-BC8267BD86AB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B85D287-F66C-4738-AB13-1C2B928480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3137466D-4A66-4A2B-B3DD-43AB31D1D310}">
      <dgm:prSet/>
      <dgm:spPr/>
      <dgm:t>
        <a:bodyPr/>
        <a:lstStyle/>
        <a:p>
          <a:pPr algn="ctr" rtl="0"/>
          <a:r>
            <a:rPr lang="cs-CZ" smtClean="0"/>
            <a:t>A lab</a:t>
          </a:r>
          <a:endParaRPr lang="cs-CZ"/>
        </a:p>
      </dgm:t>
    </dgm:pt>
    <dgm:pt modelId="{D987959A-8310-4BCF-BF7C-0BA1D2682194}" type="parTrans" cxnId="{EB1CECDA-CD1A-43AE-AE2A-92B8CE6FA1A8}">
      <dgm:prSet/>
      <dgm:spPr/>
      <dgm:t>
        <a:bodyPr/>
        <a:lstStyle/>
        <a:p>
          <a:endParaRPr lang="cs-CZ"/>
        </a:p>
      </dgm:t>
    </dgm:pt>
    <dgm:pt modelId="{35258403-F3A7-4EFA-BBFC-6143B9644BD8}" type="sibTrans" cxnId="{EB1CECDA-CD1A-43AE-AE2A-92B8CE6FA1A8}">
      <dgm:prSet/>
      <dgm:spPr/>
      <dgm:t>
        <a:bodyPr/>
        <a:lstStyle/>
        <a:p>
          <a:endParaRPr lang="cs-CZ"/>
        </a:p>
      </dgm:t>
    </dgm:pt>
    <dgm:pt modelId="{96222863-712C-4986-9942-12635732AC68}">
      <dgm:prSet/>
      <dgm:spPr/>
      <dgm:t>
        <a:bodyPr/>
        <a:lstStyle/>
        <a:p>
          <a:pPr algn="ctr" rtl="0"/>
          <a:r>
            <a:rPr lang="cs-CZ" smtClean="0"/>
            <a:t>A school open day</a:t>
          </a:r>
          <a:endParaRPr lang="cs-CZ"/>
        </a:p>
      </dgm:t>
    </dgm:pt>
    <dgm:pt modelId="{B22DA58F-3F3E-4337-8361-9E0862CC1D1A}" type="parTrans" cxnId="{96641038-537C-43C9-B89C-1002E68772C8}">
      <dgm:prSet/>
      <dgm:spPr/>
      <dgm:t>
        <a:bodyPr/>
        <a:lstStyle/>
        <a:p>
          <a:endParaRPr lang="cs-CZ"/>
        </a:p>
      </dgm:t>
    </dgm:pt>
    <dgm:pt modelId="{C8AC32EF-5171-4F2C-999C-0CF3E4EE3DF6}" type="sibTrans" cxnId="{96641038-537C-43C9-B89C-1002E68772C8}">
      <dgm:prSet/>
      <dgm:spPr/>
      <dgm:t>
        <a:bodyPr/>
        <a:lstStyle/>
        <a:p>
          <a:endParaRPr lang="cs-CZ"/>
        </a:p>
      </dgm:t>
    </dgm:pt>
    <dgm:pt modelId="{11CF7719-A7CD-4E0E-903C-3FC1F094A7E7}">
      <dgm:prSet/>
      <dgm:spPr/>
      <dgm:t>
        <a:bodyPr/>
        <a:lstStyle/>
        <a:p>
          <a:pPr algn="ctr" rtl="0"/>
          <a:r>
            <a:rPr lang="cs-CZ" smtClean="0"/>
            <a:t>A parent-teacher conference</a:t>
          </a:r>
          <a:endParaRPr lang="cs-CZ"/>
        </a:p>
      </dgm:t>
    </dgm:pt>
    <dgm:pt modelId="{5630E28C-7420-44E8-B65D-4CDD3C763E76}" type="parTrans" cxnId="{755BED9C-4D5C-4FE5-B5EA-425E1F539CE2}">
      <dgm:prSet/>
      <dgm:spPr/>
      <dgm:t>
        <a:bodyPr/>
        <a:lstStyle/>
        <a:p>
          <a:endParaRPr lang="cs-CZ"/>
        </a:p>
      </dgm:t>
    </dgm:pt>
    <dgm:pt modelId="{57760182-055E-44BF-8C55-F0EC4674FE35}" type="sibTrans" cxnId="{755BED9C-4D5C-4FE5-B5EA-425E1F539CE2}">
      <dgm:prSet/>
      <dgm:spPr/>
      <dgm:t>
        <a:bodyPr/>
        <a:lstStyle/>
        <a:p>
          <a:endParaRPr lang="cs-CZ"/>
        </a:p>
      </dgm:t>
    </dgm:pt>
    <dgm:pt modelId="{BB671A58-328A-44DC-B4E9-774ED7C8A563}">
      <dgm:prSet/>
      <dgm:spPr/>
      <dgm:t>
        <a:bodyPr/>
        <a:lstStyle/>
        <a:p>
          <a:pPr algn="ctr" rtl="0"/>
          <a:r>
            <a:rPr lang="cs-CZ" smtClean="0"/>
            <a:t>A principal</a:t>
          </a:r>
          <a:endParaRPr lang="cs-CZ"/>
        </a:p>
      </dgm:t>
    </dgm:pt>
    <dgm:pt modelId="{149869AD-7DF7-4D19-8B29-BC120F49B997}" type="parTrans" cxnId="{96B96971-924A-451F-A4B6-05165D750B82}">
      <dgm:prSet/>
      <dgm:spPr/>
      <dgm:t>
        <a:bodyPr/>
        <a:lstStyle/>
        <a:p>
          <a:endParaRPr lang="cs-CZ"/>
        </a:p>
      </dgm:t>
    </dgm:pt>
    <dgm:pt modelId="{160D06C8-C433-4BFB-AAF3-6E16EBD2AEA4}" type="sibTrans" cxnId="{96B96971-924A-451F-A4B6-05165D750B82}">
      <dgm:prSet/>
      <dgm:spPr/>
      <dgm:t>
        <a:bodyPr/>
        <a:lstStyle/>
        <a:p>
          <a:endParaRPr lang="cs-CZ"/>
        </a:p>
      </dgm:t>
    </dgm:pt>
    <dgm:pt modelId="{DF846211-F90D-4469-BBB1-6D91F30B1FF7}">
      <dgm:prSet/>
      <dgm:spPr/>
      <dgm:t>
        <a:bodyPr/>
        <a:lstStyle/>
        <a:p>
          <a:pPr algn="ctr" rtl="0"/>
          <a:r>
            <a:rPr lang="cs-CZ" smtClean="0"/>
            <a:t>Hand in</a:t>
          </a:r>
          <a:endParaRPr lang="cs-CZ"/>
        </a:p>
      </dgm:t>
    </dgm:pt>
    <dgm:pt modelId="{31BCBBBC-C2EF-43B7-9932-C38A0F1F1857}" type="parTrans" cxnId="{59AF7A62-A138-4326-8B46-932945A264F2}">
      <dgm:prSet/>
      <dgm:spPr/>
      <dgm:t>
        <a:bodyPr/>
        <a:lstStyle/>
        <a:p>
          <a:endParaRPr lang="cs-CZ"/>
        </a:p>
      </dgm:t>
    </dgm:pt>
    <dgm:pt modelId="{4E5555C0-12C5-4A8A-8F3E-A21954BE07B4}" type="sibTrans" cxnId="{59AF7A62-A138-4326-8B46-932945A264F2}">
      <dgm:prSet/>
      <dgm:spPr/>
      <dgm:t>
        <a:bodyPr/>
        <a:lstStyle/>
        <a:p>
          <a:endParaRPr lang="cs-CZ"/>
        </a:p>
      </dgm:t>
    </dgm:pt>
    <dgm:pt modelId="{2E24D5D5-7939-468A-AAC3-82627631540D}">
      <dgm:prSet/>
      <dgm:spPr/>
      <dgm:t>
        <a:bodyPr/>
        <a:lstStyle/>
        <a:p>
          <a:pPr algn="ctr" rtl="0"/>
          <a:r>
            <a:rPr lang="cs-CZ" smtClean="0"/>
            <a:t>Play truant</a:t>
          </a:r>
          <a:endParaRPr lang="cs-CZ"/>
        </a:p>
      </dgm:t>
    </dgm:pt>
    <dgm:pt modelId="{857BAF2F-6A06-48CE-962D-2A3AA1F55335}" type="parTrans" cxnId="{F8B8CF92-B556-483B-B321-BA8F734960ED}">
      <dgm:prSet/>
      <dgm:spPr/>
      <dgm:t>
        <a:bodyPr/>
        <a:lstStyle/>
        <a:p>
          <a:endParaRPr lang="cs-CZ"/>
        </a:p>
      </dgm:t>
    </dgm:pt>
    <dgm:pt modelId="{F42BFEEE-AD61-43E8-BCD2-85AAFFCF1D4A}" type="sibTrans" cxnId="{F8B8CF92-B556-483B-B321-BA8F734960ED}">
      <dgm:prSet/>
      <dgm:spPr/>
      <dgm:t>
        <a:bodyPr/>
        <a:lstStyle/>
        <a:p>
          <a:endParaRPr lang="cs-CZ"/>
        </a:p>
      </dgm:t>
    </dgm:pt>
    <dgm:pt modelId="{AD8CBFF3-117E-4AB3-9B0A-85A20C2159E8}">
      <dgm:prSet/>
      <dgm:spPr/>
      <dgm:t>
        <a:bodyPr/>
        <a:lstStyle/>
        <a:p>
          <a:pPr algn="ctr" rtl="0"/>
          <a:r>
            <a:rPr lang="cs-CZ" dirty="0" smtClean="0"/>
            <a:t>A </a:t>
          </a:r>
          <a:r>
            <a:rPr lang="cs-CZ" dirty="0" err="1" smtClean="0"/>
            <a:t>crib</a:t>
          </a:r>
          <a:r>
            <a:rPr lang="cs-CZ" dirty="0" smtClean="0"/>
            <a:t> </a:t>
          </a:r>
          <a:r>
            <a:rPr lang="cs-CZ" dirty="0" err="1" smtClean="0"/>
            <a:t>note</a:t>
          </a:r>
          <a:endParaRPr lang="cs-CZ" dirty="0"/>
        </a:p>
      </dgm:t>
    </dgm:pt>
    <dgm:pt modelId="{EBF1A9A9-1DD6-4A90-9271-F6A11B7D1468}" type="parTrans" cxnId="{AFB10D10-7A10-4E9B-9138-28B35ED43C56}">
      <dgm:prSet/>
      <dgm:spPr/>
      <dgm:t>
        <a:bodyPr/>
        <a:lstStyle/>
        <a:p>
          <a:endParaRPr lang="cs-CZ"/>
        </a:p>
      </dgm:t>
    </dgm:pt>
    <dgm:pt modelId="{502AAC33-C0E5-4C6C-8E3B-F89984B5E120}" type="sibTrans" cxnId="{AFB10D10-7A10-4E9B-9138-28B35ED43C56}">
      <dgm:prSet/>
      <dgm:spPr/>
      <dgm:t>
        <a:bodyPr/>
        <a:lstStyle/>
        <a:p>
          <a:endParaRPr lang="cs-CZ"/>
        </a:p>
      </dgm:t>
    </dgm:pt>
    <dgm:pt modelId="{8C6E2334-6260-4304-9EEE-016C8A53150C}" type="pres">
      <dgm:prSet presAssocID="{FB85D287-F66C-4738-AB13-1C2B928480C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126BD42-4101-4FEB-9FAF-6F959D23624E}" type="pres">
      <dgm:prSet presAssocID="{3137466D-4A66-4A2B-B3DD-43AB31D1D310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121CB5-BD95-4486-85C4-F7FE231D5C4C}" type="pres">
      <dgm:prSet presAssocID="{35258403-F3A7-4EFA-BBFC-6143B9644BD8}" presName="spacer" presStyleCnt="0"/>
      <dgm:spPr/>
    </dgm:pt>
    <dgm:pt modelId="{95EFF5BA-4B42-4363-AEBC-3FBD3D00816F}" type="pres">
      <dgm:prSet presAssocID="{96222863-712C-4986-9942-12635732AC68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E4949-5B89-4329-8480-15CD1880B9E1}" type="pres">
      <dgm:prSet presAssocID="{C8AC32EF-5171-4F2C-999C-0CF3E4EE3DF6}" presName="spacer" presStyleCnt="0"/>
      <dgm:spPr/>
    </dgm:pt>
    <dgm:pt modelId="{ECE7EE32-F5EC-4D85-919E-1C9A81B77D03}" type="pres">
      <dgm:prSet presAssocID="{11CF7719-A7CD-4E0E-903C-3FC1F094A7E7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D605CF-6071-46B2-8FAB-7B06767212C1}" type="pres">
      <dgm:prSet presAssocID="{57760182-055E-44BF-8C55-F0EC4674FE35}" presName="spacer" presStyleCnt="0"/>
      <dgm:spPr/>
    </dgm:pt>
    <dgm:pt modelId="{CFDAF4CA-6227-4C31-B76F-1F2923C62F2A}" type="pres">
      <dgm:prSet presAssocID="{BB671A58-328A-44DC-B4E9-774ED7C8A563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8E6284-0A48-47A2-B23E-E36DA6A7BE5D}" type="pres">
      <dgm:prSet presAssocID="{160D06C8-C433-4BFB-AAF3-6E16EBD2AEA4}" presName="spacer" presStyleCnt="0"/>
      <dgm:spPr/>
    </dgm:pt>
    <dgm:pt modelId="{F23178FC-441E-4FF9-B302-D2DEC8AC5DB2}" type="pres">
      <dgm:prSet presAssocID="{DF846211-F90D-4469-BBB1-6D91F30B1FF7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8C80BE-C06A-4B3F-B86B-E9D3536D3B80}" type="pres">
      <dgm:prSet presAssocID="{4E5555C0-12C5-4A8A-8F3E-A21954BE07B4}" presName="spacer" presStyleCnt="0"/>
      <dgm:spPr/>
    </dgm:pt>
    <dgm:pt modelId="{8AD18CA0-AF33-4B09-B1E7-CB7DF7C42539}" type="pres">
      <dgm:prSet presAssocID="{2E24D5D5-7939-468A-AAC3-82627631540D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D38104-B4C6-49A1-B313-4F8A3E7D744C}" type="pres">
      <dgm:prSet presAssocID="{F42BFEEE-AD61-43E8-BCD2-85AAFFCF1D4A}" presName="spacer" presStyleCnt="0"/>
      <dgm:spPr/>
    </dgm:pt>
    <dgm:pt modelId="{380579DA-A81B-4A44-9CB8-6F4F2B1E3D25}" type="pres">
      <dgm:prSet presAssocID="{AD8CBFF3-117E-4AB3-9B0A-85A20C2159E8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B96971-924A-451F-A4B6-05165D750B82}" srcId="{FB85D287-F66C-4738-AB13-1C2B928480C7}" destId="{BB671A58-328A-44DC-B4E9-774ED7C8A563}" srcOrd="3" destOrd="0" parTransId="{149869AD-7DF7-4D19-8B29-BC120F49B997}" sibTransId="{160D06C8-C433-4BFB-AAF3-6E16EBD2AEA4}"/>
    <dgm:cxn modelId="{729F6A12-CD2D-49AA-9420-B3E65C7E0E71}" type="presOf" srcId="{AD8CBFF3-117E-4AB3-9B0A-85A20C2159E8}" destId="{380579DA-A81B-4A44-9CB8-6F4F2B1E3D25}" srcOrd="0" destOrd="0" presId="urn:microsoft.com/office/officeart/2005/8/layout/vList2"/>
    <dgm:cxn modelId="{351F5AB7-EEFE-4BB4-B487-DF0B97E8D75B}" type="presOf" srcId="{DF846211-F90D-4469-BBB1-6D91F30B1FF7}" destId="{F23178FC-441E-4FF9-B302-D2DEC8AC5DB2}" srcOrd="0" destOrd="0" presId="urn:microsoft.com/office/officeart/2005/8/layout/vList2"/>
    <dgm:cxn modelId="{96BD44F6-A3D6-4EA6-87FF-B1EE053681F6}" type="presOf" srcId="{96222863-712C-4986-9942-12635732AC68}" destId="{95EFF5BA-4B42-4363-AEBC-3FBD3D00816F}" srcOrd="0" destOrd="0" presId="urn:microsoft.com/office/officeart/2005/8/layout/vList2"/>
    <dgm:cxn modelId="{D7EE802E-FD09-4A81-B298-0B35F7048D27}" type="presOf" srcId="{3137466D-4A66-4A2B-B3DD-43AB31D1D310}" destId="{A126BD42-4101-4FEB-9FAF-6F959D23624E}" srcOrd="0" destOrd="0" presId="urn:microsoft.com/office/officeart/2005/8/layout/vList2"/>
    <dgm:cxn modelId="{755BED9C-4D5C-4FE5-B5EA-425E1F539CE2}" srcId="{FB85D287-F66C-4738-AB13-1C2B928480C7}" destId="{11CF7719-A7CD-4E0E-903C-3FC1F094A7E7}" srcOrd="2" destOrd="0" parTransId="{5630E28C-7420-44E8-B65D-4CDD3C763E76}" sibTransId="{57760182-055E-44BF-8C55-F0EC4674FE35}"/>
    <dgm:cxn modelId="{6232C98B-3AE5-4FA0-A57C-A0B749943A7B}" type="presOf" srcId="{BB671A58-328A-44DC-B4E9-774ED7C8A563}" destId="{CFDAF4CA-6227-4C31-B76F-1F2923C62F2A}" srcOrd="0" destOrd="0" presId="urn:microsoft.com/office/officeart/2005/8/layout/vList2"/>
    <dgm:cxn modelId="{049705B7-6486-4905-8724-A46405EFD099}" type="presOf" srcId="{2E24D5D5-7939-468A-AAC3-82627631540D}" destId="{8AD18CA0-AF33-4B09-B1E7-CB7DF7C42539}" srcOrd="0" destOrd="0" presId="urn:microsoft.com/office/officeart/2005/8/layout/vList2"/>
    <dgm:cxn modelId="{59AF7A62-A138-4326-8B46-932945A264F2}" srcId="{FB85D287-F66C-4738-AB13-1C2B928480C7}" destId="{DF846211-F90D-4469-BBB1-6D91F30B1FF7}" srcOrd="4" destOrd="0" parTransId="{31BCBBBC-C2EF-43B7-9932-C38A0F1F1857}" sibTransId="{4E5555C0-12C5-4A8A-8F3E-A21954BE07B4}"/>
    <dgm:cxn modelId="{A9AD2342-600C-4B9E-86D0-58128383B54F}" type="presOf" srcId="{FB85D287-F66C-4738-AB13-1C2B928480C7}" destId="{8C6E2334-6260-4304-9EEE-016C8A53150C}" srcOrd="0" destOrd="0" presId="urn:microsoft.com/office/officeart/2005/8/layout/vList2"/>
    <dgm:cxn modelId="{AFB10D10-7A10-4E9B-9138-28B35ED43C56}" srcId="{FB85D287-F66C-4738-AB13-1C2B928480C7}" destId="{AD8CBFF3-117E-4AB3-9B0A-85A20C2159E8}" srcOrd="6" destOrd="0" parTransId="{EBF1A9A9-1DD6-4A90-9271-F6A11B7D1468}" sibTransId="{502AAC33-C0E5-4C6C-8E3B-F89984B5E120}"/>
    <dgm:cxn modelId="{F8B8CF92-B556-483B-B321-BA8F734960ED}" srcId="{FB85D287-F66C-4738-AB13-1C2B928480C7}" destId="{2E24D5D5-7939-468A-AAC3-82627631540D}" srcOrd="5" destOrd="0" parTransId="{857BAF2F-6A06-48CE-962D-2A3AA1F55335}" sibTransId="{F42BFEEE-AD61-43E8-BCD2-85AAFFCF1D4A}"/>
    <dgm:cxn modelId="{D8A75C78-959B-46C6-8291-D52755BE9308}" type="presOf" srcId="{11CF7719-A7CD-4E0E-903C-3FC1F094A7E7}" destId="{ECE7EE32-F5EC-4D85-919E-1C9A81B77D03}" srcOrd="0" destOrd="0" presId="urn:microsoft.com/office/officeart/2005/8/layout/vList2"/>
    <dgm:cxn modelId="{96641038-537C-43C9-B89C-1002E68772C8}" srcId="{FB85D287-F66C-4738-AB13-1C2B928480C7}" destId="{96222863-712C-4986-9942-12635732AC68}" srcOrd="1" destOrd="0" parTransId="{B22DA58F-3F3E-4337-8361-9E0862CC1D1A}" sibTransId="{C8AC32EF-5171-4F2C-999C-0CF3E4EE3DF6}"/>
    <dgm:cxn modelId="{EB1CECDA-CD1A-43AE-AE2A-92B8CE6FA1A8}" srcId="{FB85D287-F66C-4738-AB13-1C2B928480C7}" destId="{3137466D-4A66-4A2B-B3DD-43AB31D1D310}" srcOrd="0" destOrd="0" parTransId="{D987959A-8310-4BCF-BF7C-0BA1D2682194}" sibTransId="{35258403-F3A7-4EFA-BBFC-6143B9644BD8}"/>
    <dgm:cxn modelId="{928B124E-F349-4D15-A31D-8CDBEC5A413C}" type="presParOf" srcId="{8C6E2334-6260-4304-9EEE-016C8A53150C}" destId="{A126BD42-4101-4FEB-9FAF-6F959D23624E}" srcOrd="0" destOrd="0" presId="urn:microsoft.com/office/officeart/2005/8/layout/vList2"/>
    <dgm:cxn modelId="{C9581D60-648C-4CBC-976F-5643A89E3119}" type="presParOf" srcId="{8C6E2334-6260-4304-9EEE-016C8A53150C}" destId="{D4121CB5-BD95-4486-85C4-F7FE231D5C4C}" srcOrd="1" destOrd="0" presId="urn:microsoft.com/office/officeart/2005/8/layout/vList2"/>
    <dgm:cxn modelId="{CC5108AB-F5EB-4059-BD6F-F6EECA8934E8}" type="presParOf" srcId="{8C6E2334-6260-4304-9EEE-016C8A53150C}" destId="{95EFF5BA-4B42-4363-AEBC-3FBD3D00816F}" srcOrd="2" destOrd="0" presId="urn:microsoft.com/office/officeart/2005/8/layout/vList2"/>
    <dgm:cxn modelId="{D838C672-A801-4F04-A3D2-F17F3EAA582F}" type="presParOf" srcId="{8C6E2334-6260-4304-9EEE-016C8A53150C}" destId="{5FDE4949-5B89-4329-8480-15CD1880B9E1}" srcOrd="3" destOrd="0" presId="urn:microsoft.com/office/officeart/2005/8/layout/vList2"/>
    <dgm:cxn modelId="{B7742AEC-E144-4FCD-8F11-8351F30E694C}" type="presParOf" srcId="{8C6E2334-6260-4304-9EEE-016C8A53150C}" destId="{ECE7EE32-F5EC-4D85-919E-1C9A81B77D03}" srcOrd="4" destOrd="0" presId="urn:microsoft.com/office/officeart/2005/8/layout/vList2"/>
    <dgm:cxn modelId="{E8262B67-A4BA-416B-83C1-9413885E2EE0}" type="presParOf" srcId="{8C6E2334-6260-4304-9EEE-016C8A53150C}" destId="{57D605CF-6071-46B2-8FAB-7B06767212C1}" srcOrd="5" destOrd="0" presId="urn:microsoft.com/office/officeart/2005/8/layout/vList2"/>
    <dgm:cxn modelId="{F3AC99D6-AE2F-47D9-9BE5-2E9EB747AFF4}" type="presParOf" srcId="{8C6E2334-6260-4304-9EEE-016C8A53150C}" destId="{CFDAF4CA-6227-4C31-B76F-1F2923C62F2A}" srcOrd="6" destOrd="0" presId="urn:microsoft.com/office/officeart/2005/8/layout/vList2"/>
    <dgm:cxn modelId="{F9497D82-B07C-4474-86D2-FFB41AD04031}" type="presParOf" srcId="{8C6E2334-6260-4304-9EEE-016C8A53150C}" destId="{CD8E6284-0A48-47A2-B23E-E36DA6A7BE5D}" srcOrd="7" destOrd="0" presId="urn:microsoft.com/office/officeart/2005/8/layout/vList2"/>
    <dgm:cxn modelId="{E31387A2-D8FC-4B98-9867-FCF60F527E39}" type="presParOf" srcId="{8C6E2334-6260-4304-9EEE-016C8A53150C}" destId="{F23178FC-441E-4FF9-B302-D2DEC8AC5DB2}" srcOrd="8" destOrd="0" presId="urn:microsoft.com/office/officeart/2005/8/layout/vList2"/>
    <dgm:cxn modelId="{3F2DDE4F-E9EF-4D42-A10D-86A8627D5015}" type="presParOf" srcId="{8C6E2334-6260-4304-9EEE-016C8A53150C}" destId="{4E8C80BE-C06A-4B3F-B86B-E9D3536D3B80}" srcOrd="9" destOrd="0" presId="urn:microsoft.com/office/officeart/2005/8/layout/vList2"/>
    <dgm:cxn modelId="{2A1D9B19-70CB-4C3F-A5F7-3400D0FCC582}" type="presParOf" srcId="{8C6E2334-6260-4304-9EEE-016C8A53150C}" destId="{8AD18CA0-AF33-4B09-B1E7-CB7DF7C42539}" srcOrd="10" destOrd="0" presId="urn:microsoft.com/office/officeart/2005/8/layout/vList2"/>
    <dgm:cxn modelId="{108E3F5B-2E13-4E45-A9B3-C5637A321880}" type="presParOf" srcId="{8C6E2334-6260-4304-9EEE-016C8A53150C}" destId="{4DD38104-B4C6-49A1-B313-4F8A3E7D744C}" srcOrd="11" destOrd="0" presId="urn:microsoft.com/office/officeart/2005/8/layout/vList2"/>
    <dgm:cxn modelId="{A9712D4A-D926-43A2-AF46-A70D94F71690}" type="presParOf" srcId="{8C6E2334-6260-4304-9EEE-016C8A53150C}" destId="{380579DA-A81B-4A44-9CB8-6F4F2B1E3D2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53F28E-1A9C-A94F-A404-38DEE86765EA}">
      <dsp:nvSpPr>
        <dsp:cNvPr id="0" name=""/>
        <dsp:cNvSpPr/>
      </dsp:nvSpPr>
      <dsp:spPr>
        <a:xfrm>
          <a:off x="259314" y="142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smtClean="0"/>
            <a:t>English</a:t>
          </a:r>
          <a:endParaRPr lang="en-US" sz="2600" kern="1200"/>
        </a:p>
      </dsp:txBody>
      <dsp:txXfrm>
        <a:off x="259314" y="142"/>
        <a:ext cx="1676176" cy="1005706"/>
      </dsp:txXfrm>
    </dsp:sp>
    <dsp:sp modelId="{383E682E-B286-6B47-8A54-D8971C054C3C}">
      <dsp:nvSpPr>
        <dsp:cNvPr id="0" name=""/>
        <dsp:cNvSpPr/>
      </dsp:nvSpPr>
      <dsp:spPr>
        <a:xfrm>
          <a:off x="2103108" y="142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smtClean="0"/>
            <a:t>Czech</a:t>
          </a:r>
          <a:endParaRPr lang="en-US" sz="2600" kern="1200"/>
        </a:p>
      </dsp:txBody>
      <dsp:txXfrm>
        <a:off x="2103108" y="142"/>
        <a:ext cx="1676176" cy="1005706"/>
      </dsp:txXfrm>
    </dsp:sp>
    <dsp:sp modelId="{7744240C-DA2C-BD46-9786-378966AC7E72}">
      <dsp:nvSpPr>
        <dsp:cNvPr id="0" name=""/>
        <dsp:cNvSpPr/>
      </dsp:nvSpPr>
      <dsp:spPr>
        <a:xfrm>
          <a:off x="259314" y="1173466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smtClean="0"/>
            <a:t>Math</a:t>
          </a:r>
          <a:endParaRPr lang="en-US" sz="2600" kern="1200"/>
        </a:p>
      </dsp:txBody>
      <dsp:txXfrm>
        <a:off x="259314" y="1173466"/>
        <a:ext cx="1676176" cy="1005706"/>
      </dsp:txXfrm>
    </dsp:sp>
    <dsp:sp modelId="{BF9137BF-3CB3-8447-89B4-C976041ECB92}">
      <dsp:nvSpPr>
        <dsp:cNvPr id="0" name=""/>
        <dsp:cNvSpPr/>
      </dsp:nvSpPr>
      <dsp:spPr>
        <a:xfrm>
          <a:off x="2103108" y="1173466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smtClean="0"/>
            <a:t>Chemistry</a:t>
          </a:r>
          <a:endParaRPr lang="en-US" sz="2600" kern="1200"/>
        </a:p>
      </dsp:txBody>
      <dsp:txXfrm>
        <a:off x="2103108" y="1173466"/>
        <a:ext cx="1676176" cy="1005706"/>
      </dsp:txXfrm>
    </dsp:sp>
    <dsp:sp modelId="{8ABE3BD8-C8BB-854C-8487-0D81A94915D1}">
      <dsp:nvSpPr>
        <dsp:cNvPr id="0" name=""/>
        <dsp:cNvSpPr/>
      </dsp:nvSpPr>
      <dsp:spPr>
        <a:xfrm>
          <a:off x="259314" y="2346790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smtClean="0"/>
            <a:t>Geography</a:t>
          </a:r>
          <a:endParaRPr lang="en-US" sz="2600" kern="1200"/>
        </a:p>
      </dsp:txBody>
      <dsp:txXfrm>
        <a:off x="259314" y="2346790"/>
        <a:ext cx="1676176" cy="1005706"/>
      </dsp:txXfrm>
    </dsp:sp>
    <dsp:sp modelId="{EADC991E-1F34-1A42-8684-49CC9843E023}">
      <dsp:nvSpPr>
        <dsp:cNvPr id="0" name=""/>
        <dsp:cNvSpPr/>
      </dsp:nvSpPr>
      <dsp:spPr>
        <a:xfrm>
          <a:off x="2103108" y="2346790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smtClean="0"/>
            <a:t>Art</a:t>
          </a:r>
          <a:endParaRPr lang="en-US" sz="2600" kern="1200"/>
        </a:p>
      </dsp:txBody>
      <dsp:txXfrm>
        <a:off x="2103108" y="2346790"/>
        <a:ext cx="1676176" cy="1005706"/>
      </dsp:txXfrm>
    </dsp:sp>
    <dsp:sp modelId="{397E1039-2E61-5B41-9879-F50C11A8D8D1}">
      <dsp:nvSpPr>
        <dsp:cNvPr id="0" name=""/>
        <dsp:cNvSpPr/>
      </dsp:nvSpPr>
      <dsp:spPr>
        <a:xfrm>
          <a:off x="1181211" y="3520114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smtClean="0"/>
            <a:t>Craft</a:t>
          </a:r>
          <a:endParaRPr lang="en-US" sz="2600" kern="1200"/>
        </a:p>
      </dsp:txBody>
      <dsp:txXfrm>
        <a:off x="1181211" y="3520114"/>
        <a:ext cx="1676176" cy="10057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8DAEDA-F6D4-BC48-A531-59E9F3FEA940}">
      <dsp:nvSpPr>
        <dsp:cNvPr id="0" name=""/>
        <dsp:cNvSpPr/>
      </dsp:nvSpPr>
      <dsp:spPr>
        <a:xfrm>
          <a:off x="259314" y="142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smtClean="0"/>
            <a:t>Music</a:t>
          </a:r>
          <a:endParaRPr lang="en-US" sz="2500" kern="1200"/>
        </a:p>
      </dsp:txBody>
      <dsp:txXfrm>
        <a:off x="259314" y="142"/>
        <a:ext cx="1676176" cy="1005706"/>
      </dsp:txXfrm>
    </dsp:sp>
    <dsp:sp modelId="{E4E86CEA-EEE4-0546-916E-720946DAE7E3}">
      <dsp:nvSpPr>
        <dsp:cNvPr id="0" name=""/>
        <dsp:cNvSpPr/>
      </dsp:nvSpPr>
      <dsp:spPr>
        <a:xfrm>
          <a:off x="2103108" y="142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smtClean="0"/>
            <a:t>PE</a:t>
          </a:r>
          <a:endParaRPr lang="en-US" sz="2500" kern="1200"/>
        </a:p>
      </dsp:txBody>
      <dsp:txXfrm>
        <a:off x="2103108" y="142"/>
        <a:ext cx="1676176" cy="1005706"/>
      </dsp:txXfrm>
    </dsp:sp>
    <dsp:sp modelId="{02AABA0E-8701-4845-BAB0-3EDDEA2F252D}">
      <dsp:nvSpPr>
        <dsp:cNvPr id="0" name=""/>
        <dsp:cNvSpPr/>
      </dsp:nvSpPr>
      <dsp:spPr>
        <a:xfrm>
          <a:off x="259314" y="1173466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smtClean="0"/>
            <a:t>Physics</a:t>
          </a:r>
          <a:endParaRPr lang="en-US" sz="2500" kern="1200"/>
        </a:p>
      </dsp:txBody>
      <dsp:txXfrm>
        <a:off x="259314" y="1173466"/>
        <a:ext cx="1676176" cy="1005706"/>
      </dsp:txXfrm>
    </dsp:sp>
    <dsp:sp modelId="{50DBC6F7-DC99-1540-880C-6846AFF3E23B}">
      <dsp:nvSpPr>
        <dsp:cNvPr id="0" name=""/>
        <dsp:cNvSpPr/>
      </dsp:nvSpPr>
      <dsp:spPr>
        <a:xfrm>
          <a:off x="2103108" y="1173466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smtClean="0"/>
            <a:t>Biology</a:t>
          </a:r>
          <a:endParaRPr lang="en-US" sz="2500" kern="1200"/>
        </a:p>
      </dsp:txBody>
      <dsp:txXfrm>
        <a:off x="2103108" y="1173466"/>
        <a:ext cx="1676176" cy="1005706"/>
      </dsp:txXfrm>
    </dsp:sp>
    <dsp:sp modelId="{014C99D7-3FA7-414A-9BE2-20074E0E7B0E}">
      <dsp:nvSpPr>
        <dsp:cNvPr id="0" name=""/>
        <dsp:cNvSpPr/>
      </dsp:nvSpPr>
      <dsp:spPr>
        <a:xfrm>
          <a:off x="259314" y="2346790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smtClean="0"/>
            <a:t>History</a:t>
          </a:r>
          <a:endParaRPr lang="en-US" sz="2500" kern="1200"/>
        </a:p>
      </dsp:txBody>
      <dsp:txXfrm>
        <a:off x="259314" y="2346790"/>
        <a:ext cx="1676176" cy="1005706"/>
      </dsp:txXfrm>
    </dsp:sp>
    <dsp:sp modelId="{1E7F44A2-E850-034F-BE1A-4719D04B03AC}">
      <dsp:nvSpPr>
        <dsp:cNvPr id="0" name=""/>
        <dsp:cNvSpPr/>
      </dsp:nvSpPr>
      <dsp:spPr>
        <a:xfrm>
          <a:off x="2103108" y="2346790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smtClean="0"/>
            <a:t>Civics</a:t>
          </a:r>
          <a:endParaRPr lang="en-US" sz="2500" kern="1200"/>
        </a:p>
      </dsp:txBody>
      <dsp:txXfrm>
        <a:off x="2103108" y="2346790"/>
        <a:ext cx="1676176" cy="1005706"/>
      </dsp:txXfrm>
    </dsp:sp>
    <dsp:sp modelId="{2D6F7086-16A8-9341-A1A4-5A791FDBFFBF}">
      <dsp:nvSpPr>
        <dsp:cNvPr id="0" name=""/>
        <dsp:cNvSpPr/>
      </dsp:nvSpPr>
      <dsp:spPr>
        <a:xfrm>
          <a:off x="1181211" y="3520114"/>
          <a:ext cx="1676176" cy="10057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smtClean="0"/>
            <a:t>Accounting</a:t>
          </a:r>
          <a:endParaRPr lang="en-US" sz="2500" kern="1200"/>
        </a:p>
      </dsp:txBody>
      <dsp:txXfrm>
        <a:off x="1181211" y="3520114"/>
        <a:ext cx="1676176" cy="10057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8F14C-C3DE-7948-AF0A-7DC43D62BC8C}">
      <dsp:nvSpPr>
        <dsp:cNvPr id="0" name=""/>
        <dsp:cNvSpPr/>
      </dsp:nvSpPr>
      <dsp:spPr>
        <a:xfrm>
          <a:off x="5998" y="1560935"/>
          <a:ext cx="1245091" cy="622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nursery</a:t>
          </a:r>
          <a:endParaRPr lang="en-US" sz="1400" kern="1200" dirty="0"/>
        </a:p>
      </dsp:txBody>
      <dsp:txXfrm>
        <a:off x="24232" y="1579169"/>
        <a:ext cx="1208623" cy="586077"/>
      </dsp:txXfrm>
    </dsp:sp>
    <dsp:sp modelId="{A51409F9-343B-E54E-AC2B-CC0CB9C3B7E1}">
      <dsp:nvSpPr>
        <dsp:cNvPr id="0" name=""/>
        <dsp:cNvSpPr/>
      </dsp:nvSpPr>
      <dsp:spPr>
        <a:xfrm>
          <a:off x="1251089" y="1857244"/>
          <a:ext cx="498036" cy="29926"/>
        </a:xfrm>
        <a:custGeom>
          <a:avLst/>
          <a:gdLst/>
          <a:ahLst/>
          <a:cxnLst/>
          <a:rect l="0" t="0" r="0" b="0"/>
          <a:pathLst>
            <a:path>
              <a:moveTo>
                <a:pt x="0" y="14963"/>
              </a:moveTo>
              <a:lnTo>
                <a:pt x="498036" y="14963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1487657" y="1859757"/>
        <a:ext cx="24901" cy="24901"/>
      </dsp:txXfrm>
    </dsp:sp>
    <dsp:sp modelId="{9713C293-B8AE-5444-817D-D8456069CDF7}">
      <dsp:nvSpPr>
        <dsp:cNvPr id="0" name=""/>
        <dsp:cNvSpPr/>
      </dsp:nvSpPr>
      <dsp:spPr>
        <a:xfrm>
          <a:off x="1749126" y="1560935"/>
          <a:ext cx="1245091" cy="622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primary</a:t>
          </a:r>
          <a:endParaRPr lang="en-US" sz="1400" kern="1200" dirty="0"/>
        </a:p>
      </dsp:txBody>
      <dsp:txXfrm>
        <a:off x="1767360" y="1579169"/>
        <a:ext cx="1208623" cy="586077"/>
      </dsp:txXfrm>
    </dsp:sp>
    <dsp:sp modelId="{B6AD0D77-8CFF-9741-86D8-3BE95DE29793}">
      <dsp:nvSpPr>
        <dsp:cNvPr id="0" name=""/>
        <dsp:cNvSpPr/>
      </dsp:nvSpPr>
      <dsp:spPr>
        <a:xfrm>
          <a:off x="2994217" y="1857244"/>
          <a:ext cx="498036" cy="29926"/>
        </a:xfrm>
        <a:custGeom>
          <a:avLst/>
          <a:gdLst/>
          <a:ahLst/>
          <a:cxnLst/>
          <a:rect l="0" t="0" r="0" b="0"/>
          <a:pathLst>
            <a:path>
              <a:moveTo>
                <a:pt x="0" y="14963"/>
              </a:moveTo>
              <a:lnTo>
                <a:pt x="498036" y="14963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230785" y="1859757"/>
        <a:ext cx="24901" cy="24901"/>
      </dsp:txXfrm>
    </dsp:sp>
    <dsp:sp modelId="{28EF8C1D-BCC8-834B-9EA0-6269A4070493}">
      <dsp:nvSpPr>
        <dsp:cNvPr id="0" name=""/>
        <dsp:cNvSpPr/>
      </dsp:nvSpPr>
      <dsp:spPr>
        <a:xfrm>
          <a:off x="3492254" y="1560935"/>
          <a:ext cx="1245091" cy="622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Secondary</a:t>
          </a:r>
          <a:r>
            <a:rPr lang="cs-CZ" sz="1400" kern="1200" dirty="0" smtClean="0"/>
            <a:t> </a:t>
          </a:r>
          <a:endParaRPr lang="en-US" sz="1400" kern="1200" dirty="0"/>
        </a:p>
      </dsp:txBody>
      <dsp:txXfrm>
        <a:off x="3510488" y="1579169"/>
        <a:ext cx="1208623" cy="586077"/>
      </dsp:txXfrm>
    </dsp:sp>
    <dsp:sp modelId="{95C4CA5D-442F-4624-AB78-E9D52428DED7}">
      <dsp:nvSpPr>
        <dsp:cNvPr id="0" name=""/>
        <dsp:cNvSpPr/>
      </dsp:nvSpPr>
      <dsp:spPr>
        <a:xfrm rot="17692822">
          <a:off x="4394484" y="1320298"/>
          <a:ext cx="1183758" cy="29926"/>
        </a:xfrm>
        <a:custGeom>
          <a:avLst/>
          <a:gdLst/>
          <a:ahLst/>
          <a:cxnLst/>
          <a:rect l="0" t="0" r="0" b="0"/>
          <a:pathLst>
            <a:path>
              <a:moveTo>
                <a:pt x="0" y="14963"/>
              </a:moveTo>
              <a:lnTo>
                <a:pt x="1183758" y="1496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56770" y="1305668"/>
        <a:ext cx="59187" cy="59187"/>
      </dsp:txXfrm>
    </dsp:sp>
    <dsp:sp modelId="{A4F1704C-0583-434B-9F20-A90DF5B09A1C}">
      <dsp:nvSpPr>
        <dsp:cNvPr id="0" name=""/>
        <dsp:cNvSpPr/>
      </dsp:nvSpPr>
      <dsp:spPr>
        <a:xfrm>
          <a:off x="5235382" y="487043"/>
          <a:ext cx="1245091" cy="622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Vocational</a:t>
          </a:r>
          <a:endParaRPr lang="en-US" sz="1400" kern="1200" dirty="0"/>
        </a:p>
      </dsp:txBody>
      <dsp:txXfrm>
        <a:off x="5253616" y="505277"/>
        <a:ext cx="1208623" cy="586077"/>
      </dsp:txXfrm>
    </dsp:sp>
    <dsp:sp modelId="{3D1008FF-B19F-4496-9B88-02616AB99D41}">
      <dsp:nvSpPr>
        <dsp:cNvPr id="0" name=""/>
        <dsp:cNvSpPr/>
      </dsp:nvSpPr>
      <dsp:spPr>
        <a:xfrm rot="19457599">
          <a:off x="4679697" y="1678262"/>
          <a:ext cx="613333" cy="29926"/>
        </a:xfrm>
        <a:custGeom>
          <a:avLst/>
          <a:gdLst/>
          <a:ahLst/>
          <a:cxnLst/>
          <a:rect l="0" t="0" r="0" b="0"/>
          <a:pathLst>
            <a:path>
              <a:moveTo>
                <a:pt x="0" y="14963"/>
              </a:moveTo>
              <a:lnTo>
                <a:pt x="613333" y="1496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71030" y="1677892"/>
        <a:ext cx="30666" cy="30666"/>
      </dsp:txXfrm>
    </dsp:sp>
    <dsp:sp modelId="{0E7C534F-B88C-453F-ADE5-9EA136CBF55B}">
      <dsp:nvSpPr>
        <dsp:cNvPr id="0" name=""/>
        <dsp:cNvSpPr/>
      </dsp:nvSpPr>
      <dsp:spPr>
        <a:xfrm>
          <a:off x="5235382" y="1202971"/>
          <a:ext cx="1245091" cy="622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Comprehensive</a:t>
          </a:r>
          <a:endParaRPr lang="en-US" sz="1400" kern="1200" dirty="0"/>
        </a:p>
      </dsp:txBody>
      <dsp:txXfrm>
        <a:off x="5253616" y="1221205"/>
        <a:ext cx="1208623" cy="586077"/>
      </dsp:txXfrm>
    </dsp:sp>
    <dsp:sp modelId="{47C7C4D3-C922-44BB-8680-152DB717EF2A}">
      <dsp:nvSpPr>
        <dsp:cNvPr id="0" name=""/>
        <dsp:cNvSpPr/>
      </dsp:nvSpPr>
      <dsp:spPr>
        <a:xfrm rot="2142401">
          <a:off x="4679697" y="2036226"/>
          <a:ext cx="613333" cy="29926"/>
        </a:xfrm>
        <a:custGeom>
          <a:avLst/>
          <a:gdLst/>
          <a:ahLst/>
          <a:cxnLst/>
          <a:rect l="0" t="0" r="0" b="0"/>
          <a:pathLst>
            <a:path>
              <a:moveTo>
                <a:pt x="0" y="14963"/>
              </a:moveTo>
              <a:lnTo>
                <a:pt x="613333" y="1496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71030" y="2035856"/>
        <a:ext cx="30666" cy="30666"/>
      </dsp:txXfrm>
    </dsp:sp>
    <dsp:sp modelId="{DC2BB95B-A2A8-444D-8F96-5A473F24A810}">
      <dsp:nvSpPr>
        <dsp:cNvPr id="0" name=""/>
        <dsp:cNvSpPr/>
      </dsp:nvSpPr>
      <dsp:spPr>
        <a:xfrm>
          <a:off x="5235382" y="1918898"/>
          <a:ext cx="1245091" cy="622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Grammar</a:t>
          </a:r>
          <a:r>
            <a:rPr lang="cs-CZ" sz="1400" kern="1200" dirty="0" smtClean="0"/>
            <a:t> </a:t>
          </a:r>
          <a:endParaRPr lang="en-US" sz="1400" kern="1200" dirty="0"/>
        </a:p>
      </dsp:txBody>
      <dsp:txXfrm>
        <a:off x="5253616" y="1937132"/>
        <a:ext cx="1208623" cy="586077"/>
      </dsp:txXfrm>
    </dsp:sp>
    <dsp:sp modelId="{B5EE4B2E-DF13-4177-9B2F-3B580778A9DE}">
      <dsp:nvSpPr>
        <dsp:cNvPr id="0" name=""/>
        <dsp:cNvSpPr/>
      </dsp:nvSpPr>
      <dsp:spPr>
        <a:xfrm rot="3907178">
          <a:off x="4394484" y="2394190"/>
          <a:ext cx="1183758" cy="29926"/>
        </a:xfrm>
        <a:custGeom>
          <a:avLst/>
          <a:gdLst/>
          <a:ahLst/>
          <a:cxnLst/>
          <a:rect l="0" t="0" r="0" b="0"/>
          <a:pathLst>
            <a:path>
              <a:moveTo>
                <a:pt x="0" y="14963"/>
              </a:moveTo>
              <a:lnTo>
                <a:pt x="1183758" y="1496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56770" y="2379559"/>
        <a:ext cx="59187" cy="59187"/>
      </dsp:txXfrm>
    </dsp:sp>
    <dsp:sp modelId="{F90EFFA3-5243-421F-89D2-5CA45A9238C6}">
      <dsp:nvSpPr>
        <dsp:cNvPr id="0" name=""/>
        <dsp:cNvSpPr/>
      </dsp:nvSpPr>
      <dsp:spPr>
        <a:xfrm>
          <a:off x="5235382" y="2634826"/>
          <a:ext cx="1245091" cy="622545"/>
        </a:xfrm>
        <a:prstGeom prst="roundRect">
          <a:avLst>
            <a:gd name="adj" fmla="val 10000"/>
          </a:avLst>
        </a:prstGeom>
        <a:solidFill>
          <a:schemeClr val="accent2"/>
        </a:solidFill>
        <a:ln w="25400" cap="flat" cmpd="sng" algn="ctr">
          <a:solidFill>
            <a:schemeClr val="accent2">
              <a:shade val="50000"/>
            </a:schemeClr>
          </a:solidFill>
          <a:prstDash val="solid"/>
        </a:ln>
        <a:effectLst/>
        <a:scene3d>
          <a:camera prst="orthographicFront"/>
          <a:lightRig rig="flat" dir="t"/>
        </a:scene3d>
        <a:sp3d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College</a:t>
          </a:r>
          <a:endParaRPr lang="en-US" sz="1400" kern="1200" dirty="0"/>
        </a:p>
      </dsp:txBody>
      <dsp:txXfrm>
        <a:off x="5253616" y="2653060"/>
        <a:ext cx="1208623" cy="586077"/>
      </dsp:txXfrm>
    </dsp:sp>
    <dsp:sp modelId="{9DA7FE2E-D44E-49DA-8E2B-C8A6ED62200B}">
      <dsp:nvSpPr>
        <dsp:cNvPr id="0" name=""/>
        <dsp:cNvSpPr/>
      </dsp:nvSpPr>
      <dsp:spPr>
        <a:xfrm>
          <a:off x="6480473" y="2931135"/>
          <a:ext cx="498036" cy="29926"/>
        </a:xfrm>
        <a:custGeom>
          <a:avLst/>
          <a:gdLst/>
          <a:ahLst/>
          <a:cxnLst/>
          <a:rect l="0" t="0" r="0" b="0"/>
          <a:pathLst>
            <a:path>
              <a:moveTo>
                <a:pt x="0" y="14963"/>
              </a:moveTo>
              <a:lnTo>
                <a:pt x="498036" y="1496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6717041" y="2933648"/>
        <a:ext cx="24901" cy="24901"/>
      </dsp:txXfrm>
    </dsp:sp>
    <dsp:sp modelId="{6E9A5CC7-5F77-451C-AA25-339CE6963967}">
      <dsp:nvSpPr>
        <dsp:cNvPr id="0" name=""/>
        <dsp:cNvSpPr/>
      </dsp:nvSpPr>
      <dsp:spPr>
        <a:xfrm>
          <a:off x="6978510" y="2634826"/>
          <a:ext cx="1245091" cy="622545"/>
        </a:xfrm>
        <a:prstGeom prst="roundRect">
          <a:avLst>
            <a:gd name="adj" fmla="val 10000"/>
          </a:avLst>
        </a:prstGeom>
        <a:solidFill>
          <a:schemeClr val="accent6"/>
        </a:solidFill>
        <a:ln w="25400" cap="flat" cmpd="sng" algn="ctr">
          <a:solidFill>
            <a:schemeClr val="accent6">
              <a:shade val="50000"/>
            </a:schemeClr>
          </a:solidFill>
          <a:prstDash val="solid"/>
        </a:ln>
        <a:effectLst/>
        <a:scene3d>
          <a:camera prst="orthographicFront"/>
          <a:lightRig rig="flat" dir="t"/>
        </a:scene3d>
        <a:sp3d/>
      </dsp:spPr>
      <dsp:style>
        <a:lnRef idx="2">
          <a:schemeClr val="accent6">
            <a:shade val="50000"/>
          </a:schemeClr>
        </a:lnRef>
        <a:fillRef idx="1">
          <a:schemeClr val="accent6"/>
        </a:fillRef>
        <a:effectRef idx="0">
          <a:schemeClr val="accent6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University </a:t>
          </a:r>
          <a:endParaRPr lang="en-US" sz="1400" kern="1200" dirty="0"/>
        </a:p>
      </dsp:txBody>
      <dsp:txXfrm>
        <a:off x="6996744" y="2653060"/>
        <a:ext cx="1208623" cy="5860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E254A3-17B9-48CD-8C35-0E583122E80A}">
      <dsp:nvSpPr>
        <dsp:cNvPr id="0" name=""/>
        <dsp:cNvSpPr/>
      </dsp:nvSpPr>
      <dsp:spPr>
        <a:xfrm>
          <a:off x="0" y="36561"/>
          <a:ext cx="3322712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 </a:t>
          </a:r>
          <a:r>
            <a:rPr lang="cs-CZ" sz="2100" kern="1200" dirty="0" err="1" smtClean="0"/>
            <a:t>gym</a:t>
          </a:r>
          <a:endParaRPr lang="cs-CZ" sz="2100" kern="1200" dirty="0"/>
        </a:p>
      </dsp:txBody>
      <dsp:txXfrm>
        <a:off x="24588" y="61149"/>
        <a:ext cx="3273536" cy="454509"/>
      </dsp:txXfrm>
    </dsp:sp>
    <dsp:sp modelId="{161F2C48-D55E-445A-800C-2E9E0783900E}">
      <dsp:nvSpPr>
        <dsp:cNvPr id="0" name=""/>
        <dsp:cNvSpPr/>
      </dsp:nvSpPr>
      <dsp:spPr>
        <a:xfrm>
          <a:off x="0" y="600726"/>
          <a:ext cx="3322712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A staff room</a:t>
          </a:r>
          <a:endParaRPr lang="cs-CZ" sz="2100" kern="1200"/>
        </a:p>
      </dsp:txBody>
      <dsp:txXfrm>
        <a:off x="24588" y="625314"/>
        <a:ext cx="3273536" cy="454509"/>
      </dsp:txXfrm>
    </dsp:sp>
    <dsp:sp modelId="{9932B4B8-F837-4EAE-BE81-8579D061E9AA}">
      <dsp:nvSpPr>
        <dsp:cNvPr id="0" name=""/>
        <dsp:cNvSpPr/>
      </dsp:nvSpPr>
      <dsp:spPr>
        <a:xfrm>
          <a:off x="0" y="1164891"/>
          <a:ext cx="3322712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A deputy</a:t>
          </a:r>
          <a:endParaRPr lang="cs-CZ" sz="2100" kern="1200"/>
        </a:p>
      </dsp:txBody>
      <dsp:txXfrm>
        <a:off x="24588" y="1189479"/>
        <a:ext cx="3273536" cy="454509"/>
      </dsp:txXfrm>
    </dsp:sp>
    <dsp:sp modelId="{9AE0C5E5-4DE1-499D-9863-F5C997976B06}">
      <dsp:nvSpPr>
        <dsp:cNvPr id="0" name=""/>
        <dsp:cNvSpPr/>
      </dsp:nvSpPr>
      <dsp:spPr>
        <a:xfrm>
          <a:off x="0" y="1729056"/>
          <a:ext cx="3322712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A form teacher</a:t>
          </a:r>
          <a:endParaRPr lang="cs-CZ" sz="2100" kern="1200"/>
        </a:p>
      </dsp:txBody>
      <dsp:txXfrm>
        <a:off x="24588" y="1753644"/>
        <a:ext cx="3273536" cy="454509"/>
      </dsp:txXfrm>
    </dsp:sp>
    <dsp:sp modelId="{79D1CDC8-487C-4D60-A0D9-27A91B6C557F}">
      <dsp:nvSpPr>
        <dsp:cNvPr id="0" name=""/>
        <dsp:cNvSpPr/>
      </dsp:nvSpPr>
      <dsp:spPr>
        <a:xfrm>
          <a:off x="0" y="2293221"/>
          <a:ext cx="3322712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A school certificate</a:t>
          </a:r>
          <a:endParaRPr lang="cs-CZ" sz="2100" kern="1200"/>
        </a:p>
      </dsp:txBody>
      <dsp:txXfrm>
        <a:off x="24588" y="2317809"/>
        <a:ext cx="3273536" cy="454509"/>
      </dsp:txXfrm>
    </dsp:sp>
    <dsp:sp modelId="{5C42CC68-88E1-4467-88AC-C786AEEAD3B6}">
      <dsp:nvSpPr>
        <dsp:cNvPr id="0" name=""/>
        <dsp:cNvSpPr/>
      </dsp:nvSpPr>
      <dsp:spPr>
        <a:xfrm>
          <a:off x="0" y="2857386"/>
          <a:ext cx="3322712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Finals</a:t>
          </a:r>
          <a:endParaRPr lang="cs-CZ" sz="2100" kern="1200"/>
        </a:p>
      </dsp:txBody>
      <dsp:txXfrm>
        <a:off x="24588" y="2881974"/>
        <a:ext cx="3273536" cy="454509"/>
      </dsp:txXfrm>
    </dsp:sp>
    <dsp:sp modelId="{17B83E87-B5C7-412E-AE3A-1C00F6E9CFA9}">
      <dsp:nvSpPr>
        <dsp:cNvPr id="0" name=""/>
        <dsp:cNvSpPr/>
      </dsp:nvSpPr>
      <dsp:spPr>
        <a:xfrm>
          <a:off x="0" y="3421551"/>
          <a:ext cx="3322712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Take a resit</a:t>
          </a:r>
          <a:endParaRPr lang="cs-CZ" sz="2100" kern="1200"/>
        </a:p>
      </dsp:txBody>
      <dsp:txXfrm>
        <a:off x="24588" y="3446139"/>
        <a:ext cx="3273536" cy="454509"/>
      </dsp:txXfrm>
    </dsp:sp>
    <dsp:sp modelId="{91F5B354-F712-4463-A901-BC8267BD86AB}">
      <dsp:nvSpPr>
        <dsp:cNvPr id="0" name=""/>
        <dsp:cNvSpPr/>
      </dsp:nvSpPr>
      <dsp:spPr>
        <a:xfrm>
          <a:off x="0" y="3985716"/>
          <a:ext cx="3322712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A recession</a:t>
          </a:r>
          <a:endParaRPr lang="cs-CZ" sz="2100" kern="1200"/>
        </a:p>
      </dsp:txBody>
      <dsp:txXfrm>
        <a:off x="24588" y="4010304"/>
        <a:ext cx="3273536" cy="4545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26BD42-4101-4FEB-9FAF-6F959D23624E}">
      <dsp:nvSpPr>
        <dsp:cNvPr id="0" name=""/>
        <dsp:cNvSpPr/>
      </dsp:nvSpPr>
      <dsp:spPr>
        <a:xfrm>
          <a:off x="0" y="40881"/>
          <a:ext cx="4038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A lab</a:t>
          </a:r>
          <a:endParaRPr lang="cs-CZ" sz="2400" kern="1200"/>
        </a:p>
      </dsp:txBody>
      <dsp:txXfrm>
        <a:off x="28100" y="68981"/>
        <a:ext cx="3982400" cy="519439"/>
      </dsp:txXfrm>
    </dsp:sp>
    <dsp:sp modelId="{95EFF5BA-4B42-4363-AEBC-3FBD3D00816F}">
      <dsp:nvSpPr>
        <dsp:cNvPr id="0" name=""/>
        <dsp:cNvSpPr/>
      </dsp:nvSpPr>
      <dsp:spPr>
        <a:xfrm>
          <a:off x="0" y="685641"/>
          <a:ext cx="4038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A school open day</a:t>
          </a:r>
          <a:endParaRPr lang="cs-CZ" sz="2400" kern="1200"/>
        </a:p>
      </dsp:txBody>
      <dsp:txXfrm>
        <a:off x="28100" y="713741"/>
        <a:ext cx="3982400" cy="519439"/>
      </dsp:txXfrm>
    </dsp:sp>
    <dsp:sp modelId="{ECE7EE32-F5EC-4D85-919E-1C9A81B77D03}">
      <dsp:nvSpPr>
        <dsp:cNvPr id="0" name=""/>
        <dsp:cNvSpPr/>
      </dsp:nvSpPr>
      <dsp:spPr>
        <a:xfrm>
          <a:off x="0" y="1330401"/>
          <a:ext cx="4038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A parent-teacher conference</a:t>
          </a:r>
          <a:endParaRPr lang="cs-CZ" sz="2400" kern="1200"/>
        </a:p>
      </dsp:txBody>
      <dsp:txXfrm>
        <a:off x="28100" y="1358501"/>
        <a:ext cx="3982400" cy="519439"/>
      </dsp:txXfrm>
    </dsp:sp>
    <dsp:sp modelId="{CFDAF4CA-6227-4C31-B76F-1F2923C62F2A}">
      <dsp:nvSpPr>
        <dsp:cNvPr id="0" name=""/>
        <dsp:cNvSpPr/>
      </dsp:nvSpPr>
      <dsp:spPr>
        <a:xfrm>
          <a:off x="0" y="1975161"/>
          <a:ext cx="4038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A principal</a:t>
          </a:r>
          <a:endParaRPr lang="cs-CZ" sz="2400" kern="1200"/>
        </a:p>
      </dsp:txBody>
      <dsp:txXfrm>
        <a:off x="28100" y="2003261"/>
        <a:ext cx="3982400" cy="519439"/>
      </dsp:txXfrm>
    </dsp:sp>
    <dsp:sp modelId="{F23178FC-441E-4FF9-B302-D2DEC8AC5DB2}">
      <dsp:nvSpPr>
        <dsp:cNvPr id="0" name=""/>
        <dsp:cNvSpPr/>
      </dsp:nvSpPr>
      <dsp:spPr>
        <a:xfrm>
          <a:off x="0" y="2619921"/>
          <a:ext cx="4038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Hand in</a:t>
          </a:r>
          <a:endParaRPr lang="cs-CZ" sz="2400" kern="1200"/>
        </a:p>
      </dsp:txBody>
      <dsp:txXfrm>
        <a:off x="28100" y="2648021"/>
        <a:ext cx="3982400" cy="519439"/>
      </dsp:txXfrm>
    </dsp:sp>
    <dsp:sp modelId="{8AD18CA0-AF33-4B09-B1E7-CB7DF7C42539}">
      <dsp:nvSpPr>
        <dsp:cNvPr id="0" name=""/>
        <dsp:cNvSpPr/>
      </dsp:nvSpPr>
      <dsp:spPr>
        <a:xfrm>
          <a:off x="0" y="3264681"/>
          <a:ext cx="4038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Play truant</a:t>
          </a:r>
          <a:endParaRPr lang="cs-CZ" sz="2400" kern="1200"/>
        </a:p>
      </dsp:txBody>
      <dsp:txXfrm>
        <a:off x="28100" y="3292781"/>
        <a:ext cx="3982400" cy="519439"/>
      </dsp:txXfrm>
    </dsp:sp>
    <dsp:sp modelId="{380579DA-A81B-4A44-9CB8-6F4F2B1E3D25}">
      <dsp:nvSpPr>
        <dsp:cNvPr id="0" name=""/>
        <dsp:cNvSpPr/>
      </dsp:nvSpPr>
      <dsp:spPr>
        <a:xfrm>
          <a:off x="0" y="3909441"/>
          <a:ext cx="4038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 </a:t>
          </a:r>
          <a:r>
            <a:rPr lang="cs-CZ" sz="2400" kern="1200" dirty="0" err="1" smtClean="0"/>
            <a:t>crib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note</a:t>
          </a:r>
          <a:endParaRPr lang="cs-CZ" sz="2400" kern="1200" dirty="0"/>
        </a:p>
      </dsp:txBody>
      <dsp:txXfrm>
        <a:off x="28100" y="3937541"/>
        <a:ext cx="3982400" cy="5194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214042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František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Jahnátek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VY_32_INOVACE_4_ANGLICKY_JAZYK_KOMUNIKACNI_SITUACE_11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– Komunikační situace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 ročník, ekonomické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prosinec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Education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- vzdělávání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Konverzační téma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 škole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vzdělávání, prezentace dané slovní zásoby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340768"/>
            <a:ext cx="7632848" cy="4680520"/>
          </a:xfrm>
          <a:prstGeom prst="rect">
            <a:avLst/>
          </a:prstGeom>
        </p:spPr>
      </p:pic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07897569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Content Placeholder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86768796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b="1" dirty="0" smtClean="0"/>
              <a:t>What do you study in each subject?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49444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953F28E-1A9C-A94F-A404-38DEE86765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6953F28E-1A9C-A94F-A404-38DEE86765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3E682E-B286-6B47-8A54-D8971C054C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383E682E-B286-6B47-8A54-D8971C054C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744240C-DA2C-BD46-9786-378966AC7E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7744240C-DA2C-BD46-9786-378966AC7E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F9137BF-3CB3-8447-89B4-C976041EC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BF9137BF-3CB3-8447-89B4-C976041ECB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ABE3BD8-C8BB-854C-8487-0D81A94915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8ABE3BD8-C8BB-854C-8487-0D81A94915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ADC991E-1F34-1A42-8684-49CC9843E0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dgm id="{EADC991E-1F34-1A42-8684-49CC9843E0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97E1039-2E61-5B41-9879-F50C11A8D8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graphicEl>
                                              <a:dgm id="{397E1039-2E61-5B41-9879-F50C11A8D8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8DAEDA-F6D4-BC48-A531-59E9F3FEA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E18DAEDA-F6D4-BC48-A531-59E9F3FEA9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4E86CEA-EEE4-0546-916E-720946DAE7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>
                                            <p:graphicEl>
                                              <a:dgm id="{E4E86CEA-EEE4-0546-916E-720946DAE7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2AABA0E-8701-4845-BAB0-3EDDEA2F25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7">
                                            <p:graphicEl>
                                              <a:dgm id="{02AABA0E-8701-4845-BAB0-3EDDEA2F25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DBC6F7-DC99-1540-880C-6846AFF3E2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7">
                                            <p:graphicEl>
                                              <a:dgm id="{50DBC6F7-DC99-1540-880C-6846AFF3E2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14C99D7-3FA7-414A-9BE2-20074E0E7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7">
                                            <p:graphicEl>
                                              <a:dgm id="{014C99D7-3FA7-414A-9BE2-20074E0E7B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E7F44A2-E850-034F-BE1A-4719D04B0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7">
                                            <p:graphicEl>
                                              <a:dgm id="{1E7F44A2-E850-034F-BE1A-4719D04B03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D6F7086-16A8-9341-A1A4-5A791FDBFF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7">
                                            <p:graphicEl>
                                              <a:dgm id="{2D6F7086-16A8-9341-A1A4-5A791FDBFF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Graphic spid="7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5212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common</a:t>
            </a:r>
            <a:r>
              <a:rPr lang="cs-CZ" dirty="0" smtClean="0"/>
              <a:t> </a:t>
            </a:r>
            <a:r>
              <a:rPr lang="cs-CZ" dirty="0" err="1" smtClean="0"/>
              <a:t>stages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r>
              <a:rPr lang="cs-CZ" dirty="0"/>
              <a:t>?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9255770"/>
              </p:ext>
            </p:extLst>
          </p:nvPr>
        </p:nvGraphicFramePr>
        <p:xfrm>
          <a:off x="457200" y="2924944"/>
          <a:ext cx="8229600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143" y="1484784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149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xmlns:p14="http://schemas.microsoft.com/office/powerpoint/2010/main"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2938F14C-C3DE-7948-AF0A-7DC43D62B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A51409F9-343B-E54E-AC2B-CC0CB9C3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9713C293-B8AE-5444-817D-D8456069C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B6AD0D77-8CFF-9741-86D8-3BE95DE297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28EF8C1D-BCC8-834B-9EA0-6269A4070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5C4CA5D-442F-4624-AB78-E9D52428D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95C4CA5D-442F-4624-AB78-E9D52428D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95C4CA5D-442F-4624-AB78-E9D52428D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4F1704C-0583-434B-9F20-A90DF5B09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A4F1704C-0583-434B-9F20-A90DF5B09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A4F1704C-0583-434B-9F20-A90DF5B09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D1008FF-B19F-4496-9B88-02616AB99D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3D1008FF-B19F-4496-9B88-02616AB99D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3D1008FF-B19F-4496-9B88-02616AB99D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E7C534F-B88C-453F-ADE5-9EA136CBF5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0E7C534F-B88C-453F-ADE5-9EA136CBF5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0E7C534F-B88C-453F-ADE5-9EA136CBF5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7C7C4D3-C922-44BB-8680-152DB717EF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47C7C4D3-C922-44BB-8680-152DB717EF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47C7C4D3-C922-44BB-8680-152DB717EF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C2BB95B-A2A8-444D-8F96-5A473F24A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graphicEl>
                                              <a:dgm id="{DC2BB95B-A2A8-444D-8F96-5A473F24A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graphicEl>
                                              <a:dgm id="{DC2BB95B-A2A8-444D-8F96-5A473F24A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5EE4B2E-DF13-4177-9B2F-3B580778A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graphicEl>
                                              <a:dgm id="{B5EE4B2E-DF13-4177-9B2F-3B580778A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graphicEl>
                                              <a:dgm id="{B5EE4B2E-DF13-4177-9B2F-3B580778A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90EFFA3-5243-421F-89D2-5CA45A923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graphicEl>
                                              <a:dgm id="{F90EFFA3-5243-421F-89D2-5CA45A923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graphicEl>
                                              <a:dgm id="{F90EFFA3-5243-421F-89D2-5CA45A923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DA7FE2E-D44E-49DA-8E2B-C8A6ED6220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graphicEl>
                                              <a:dgm id="{9DA7FE2E-D44E-49DA-8E2B-C8A6ED6220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graphicEl>
                                              <a:dgm id="{9DA7FE2E-D44E-49DA-8E2B-C8A6ED6220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E9A5CC7-5F77-451C-AA25-339CE6963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graphicEl>
                                              <a:dgm id="{6E9A5CC7-5F77-451C-AA25-339CE6963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graphicEl>
                                              <a:dgm id="{6E9A5CC7-5F77-451C-AA25-339CE6963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>
                <a:latin typeface="Calibri" charset="0"/>
              </a:rPr>
              <a:t>Explain</a:t>
            </a:r>
            <a:r>
              <a:rPr lang="cs-CZ" dirty="0" smtClean="0">
                <a:latin typeface="Calibri" charset="0"/>
              </a:rPr>
              <a:t> </a:t>
            </a:r>
            <a:r>
              <a:rPr lang="cs-CZ" dirty="0" err="1" smtClean="0">
                <a:latin typeface="Calibri" charset="0"/>
              </a:rPr>
              <a:t>the</a:t>
            </a:r>
            <a:r>
              <a:rPr lang="cs-CZ" dirty="0" smtClean="0">
                <a:latin typeface="Calibri" charset="0"/>
              </a:rPr>
              <a:t> </a:t>
            </a:r>
            <a:r>
              <a:rPr lang="cs-CZ" dirty="0" err="1" smtClean="0">
                <a:latin typeface="Calibri" charset="0"/>
              </a:rPr>
              <a:t>following</a:t>
            </a:r>
            <a:r>
              <a:rPr lang="cs-CZ" dirty="0" smtClean="0">
                <a:latin typeface="Calibri" charset="0"/>
              </a:rPr>
              <a:t> </a:t>
            </a:r>
            <a:r>
              <a:rPr lang="cs-CZ" dirty="0" err="1" smtClean="0">
                <a:latin typeface="Calibri" charset="0"/>
              </a:rPr>
              <a:t>terms</a:t>
            </a:r>
            <a:r>
              <a:rPr lang="cs-CZ" dirty="0" smtClean="0">
                <a:latin typeface="Calibri" charset="0"/>
              </a:rPr>
              <a:t>:</a:t>
            </a:r>
            <a:endParaRPr lang="en-US" dirty="0">
              <a:latin typeface="Calibri" charset="0"/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74706137"/>
              </p:ext>
            </p:extLst>
          </p:nvPr>
        </p:nvGraphicFramePr>
        <p:xfrm>
          <a:off x="457200" y="1600200"/>
          <a:ext cx="3322712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61755779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08918144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nimBg="1"/>
      <p:bldGraphic spid="3" grpId="0">
        <p:bldAsOne/>
      </p:bldGraphic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Název díla: </a:t>
            </a:r>
            <a:r>
              <a:rPr lang="cs-CZ" i="1" dirty="0" err="1" smtClean="0"/>
              <a:t>Education</a:t>
            </a:r>
            <a:r>
              <a:rPr lang="cs-CZ" i="1" dirty="0" smtClean="0"/>
              <a:t> - Vzdělávání</a:t>
            </a:r>
          </a:p>
          <a:p>
            <a:r>
              <a:rPr lang="cs-CZ" i="1" dirty="0" smtClean="0"/>
              <a:t>Datum vzniku: 1. 12.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219</Words>
  <Application>Microsoft Office PowerPoint</Application>
  <PresentationFormat>Předvádění na obrazovce (4:3)</PresentationFormat>
  <Paragraphs>65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Obchodní akademie, Střední odborná škola  a Jazyková škola s právem státní jazykové zkoušky,  Hradec Králové</vt:lpstr>
      <vt:lpstr>What do you study in each subject?</vt:lpstr>
      <vt:lpstr>What are the common stages of education?</vt:lpstr>
      <vt:lpstr>Explain the following terms: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38</cp:revision>
  <dcterms:created xsi:type="dcterms:W3CDTF">2012-11-30T22:17:21Z</dcterms:created>
  <dcterms:modified xsi:type="dcterms:W3CDTF">2014-05-18T13:50:48Z</dcterms:modified>
</cp:coreProperties>
</file>