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83" r:id="rId3"/>
    <p:sldId id="284" r:id="rId4"/>
    <p:sldId id="285" r:id="rId5"/>
    <p:sldId id="280" r:id="rId6"/>
    <p:sldId id="287" r:id="rId7"/>
    <p:sldId id="288" r:id="rId8"/>
    <p:sldId id="28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666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3" descr="Obrázek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  <a:noFill/>
        </p:spPr>
        <p:txBody>
          <a:bodyPr>
            <a:noAutofit/>
          </a:bodyPr>
          <a:lstStyle/>
          <a:p>
            <a:pPr marL="182880" indent="0" algn="r">
              <a:buNone/>
            </a:pPr>
            <a:r>
              <a:rPr lang="cs-CZ" sz="2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9638034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Shane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Paul </a:t>
                      </a:r>
                      <a:r>
                        <a:rPr lang="cs-CZ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Hertnon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VY_32_INOVACE_4_ANGLICKY_JAZYK_KOMUNIKACNI_SITUACE_13</a:t>
                      </a:r>
                      <a:endParaRPr lang="cs-CZ" sz="16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Počasí</a:t>
                      </a:r>
                      <a: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6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klima</a:t>
                      </a:r>
                      <a: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6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popis</a:t>
                      </a:r>
                      <a: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přírody</a:t>
                      </a:r>
                      <a: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US" sz="16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roční</a:t>
                      </a:r>
                      <a: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období</a:t>
                      </a:r>
                      <a:endParaRPr lang="en-US" sz="16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— Komunikační situace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 ročník, ekonomické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Počasí, klima, popis přírody, roční období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slovní zásoby tématu, popis obrázků a diskuse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272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4300" b="1" dirty="0" smtClean="0">
                <a:latin typeface="Broadway" pitchFamily="82" charset="0"/>
              </a:rPr>
              <a:t>Weather</a:t>
            </a:r>
            <a:endParaRPr lang="en-US" sz="4300" b="1" dirty="0">
              <a:latin typeface="Broadway" pitchFamily="82" charset="0"/>
            </a:endParaRPr>
          </a:p>
          <a:p>
            <a:pPr marL="0" indent="0">
              <a:buNone/>
            </a:pPr>
            <a:r>
              <a:rPr lang="en-US" sz="2000" dirty="0"/>
              <a:t>English speakers love to talk about the weather. It is a way of </a:t>
            </a:r>
            <a:r>
              <a:rPr lang="en-US" sz="2000" b="1" i="1" dirty="0"/>
              <a:t>breaking the ice</a:t>
            </a:r>
            <a:r>
              <a:rPr lang="en-US" sz="2000" dirty="0"/>
              <a:t>(starting a conversation). People talk about the weather on the phone and in person. Friends and family talk about the weather before they discuss what's new. Co-workers talk about the weather before starting a hard day of work. Even strangers discuss the weather. Learn the proper vocabulary and expressions, and you will find it easy to start a conversation anytime and anywhere with anyone you meet</a:t>
            </a:r>
            <a:r>
              <a:rPr lang="en-US" sz="2000" dirty="0" smtClean="0"/>
              <a:t>!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en-US" sz="2400" b="1" i="1" dirty="0" smtClean="0"/>
              <a:t>Useful </a:t>
            </a:r>
            <a:r>
              <a:rPr lang="en-US" sz="2400" b="1" i="1" dirty="0"/>
              <a:t>words in alphabetical order:</a:t>
            </a:r>
            <a:endParaRPr lang="en-US" sz="2400" b="1" dirty="0"/>
          </a:p>
          <a:p>
            <a:pPr marL="0" indent="0">
              <a:buNone/>
            </a:pPr>
            <a:endParaRPr lang="en-US" sz="2000" dirty="0"/>
          </a:p>
          <a:p>
            <a:r>
              <a:rPr lang="cs-CZ" sz="2200" b="1" dirty="0" err="1" smtClean="0"/>
              <a:t>Below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freezing</a:t>
            </a:r>
            <a:r>
              <a:rPr lang="cs-CZ" sz="2200" b="1" dirty="0" smtClean="0"/>
              <a:t> </a:t>
            </a:r>
            <a:r>
              <a:rPr lang="cs-CZ" sz="2200" dirty="0" smtClean="0"/>
              <a:t>: </a:t>
            </a:r>
            <a:r>
              <a:rPr lang="en-US" sz="2200" dirty="0" smtClean="0"/>
              <a:t>It`s </a:t>
            </a:r>
            <a:r>
              <a:rPr lang="en-US" sz="2200" dirty="0"/>
              <a:t>supposed to go below freezing this weekend</a:t>
            </a:r>
            <a:r>
              <a:rPr lang="en-US" sz="2200" dirty="0" smtClean="0"/>
              <a:t>.</a:t>
            </a:r>
            <a:endParaRPr lang="cs-CZ" sz="2200" dirty="0" smtClean="0"/>
          </a:p>
          <a:p>
            <a:endParaRPr lang="en-US" sz="2200" dirty="0"/>
          </a:p>
          <a:p>
            <a:r>
              <a:rPr lang="cs-CZ" sz="2200" b="1" dirty="0" smtClean="0"/>
              <a:t>B</a:t>
            </a:r>
            <a:r>
              <a:rPr lang="en-US" sz="2200" b="1" dirty="0" err="1" smtClean="0"/>
              <a:t>lizzard</a:t>
            </a:r>
            <a:r>
              <a:rPr lang="en-US" sz="2200" dirty="0" smtClean="0"/>
              <a:t> </a:t>
            </a:r>
            <a:r>
              <a:rPr lang="cs-CZ" sz="2200" dirty="0" smtClean="0"/>
              <a:t>: </a:t>
            </a:r>
            <a:r>
              <a:rPr lang="en-US" sz="2200" dirty="0" smtClean="0"/>
              <a:t>The </a:t>
            </a:r>
            <a:r>
              <a:rPr lang="en-US" sz="2200" dirty="0"/>
              <a:t>airplane couldn`t take off because of the blizzard</a:t>
            </a:r>
            <a:r>
              <a:rPr lang="en-US" sz="2200" dirty="0" smtClean="0"/>
              <a:t>.</a:t>
            </a:r>
            <a:endParaRPr lang="cs-CZ" sz="2200" dirty="0" smtClean="0"/>
          </a:p>
          <a:p>
            <a:endParaRPr lang="en-US" sz="2200" dirty="0" smtClean="0"/>
          </a:p>
          <a:p>
            <a:r>
              <a:rPr lang="cs-CZ" sz="2200" b="1" dirty="0" smtClean="0"/>
              <a:t>B</a:t>
            </a:r>
            <a:r>
              <a:rPr lang="en-US" sz="2200" b="1" dirty="0" smtClean="0"/>
              <a:t>oiling </a:t>
            </a:r>
            <a:r>
              <a:rPr lang="en-US" sz="2200" b="1" dirty="0"/>
              <a:t>hot </a:t>
            </a:r>
            <a:r>
              <a:rPr lang="cs-CZ" sz="2200" b="1" dirty="0" smtClean="0"/>
              <a:t>: </a:t>
            </a:r>
            <a:r>
              <a:rPr lang="en-US" sz="2200" dirty="0" smtClean="0"/>
              <a:t>It </a:t>
            </a:r>
            <a:r>
              <a:rPr lang="en-US" sz="2200" dirty="0"/>
              <a:t>was boiling hot in August</a:t>
            </a:r>
            <a:r>
              <a:rPr lang="en-US" sz="2200" dirty="0" smtClean="0"/>
              <a:t>.</a:t>
            </a:r>
            <a:endParaRPr lang="cs-CZ" sz="2200" dirty="0" smtClean="0"/>
          </a:p>
          <a:p>
            <a:endParaRPr lang="cs-CZ" sz="2200" dirty="0"/>
          </a:p>
          <a:p>
            <a:endParaRPr lang="cs-CZ" dirty="0" smtClean="0"/>
          </a:p>
          <a:p>
            <a:endParaRPr lang="cs-CZ" dirty="0"/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25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25000" lnSpcReduction="20000"/>
          </a:bodyPr>
          <a:lstStyle/>
          <a:p>
            <a:r>
              <a:rPr lang="cs-CZ" sz="8000" b="1" dirty="0" smtClean="0"/>
              <a:t>B</a:t>
            </a:r>
            <a:r>
              <a:rPr lang="en-US" sz="8000" b="1" dirty="0" err="1" smtClean="0"/>
              <a:t>reeze</a:t>
            </a:r>
            <a:r>
              <a:rPr lang="en-US" sz="8000" dirty="0" smtClean="0"/>
              <a:t> </a:t>
            </a:r>
            <a:r>
              <a:rPr lang="cs-CZ" sz="8000" dirty="0" smtClean="0"/>
              <a:t>: </a:t>
            </a:r>
            <a:r>
              <a:rPr lang="en-US" sz="8000" dirty="0" smtClean="0"/>
              <a:t>There </a:t>
            </a:r>
            <a:r>
              <a:rPr lang="en-US" sz="8000" dirty="0"/>
              <a:t>is always a breeze near the ocean</a:t>
            </a:r>
            <a:r>
              <a:rPr lang="en-US" sz="8000" dirty="0" smtClean="0"/>
              <a:t>.</a:t>
            </a:r>
            <a:endParaRPr lang="cs-CZ" sz="8000" dirty="0" smtClean="0"/>
          </a:p>
          <a:p>
            <a:endParaRPr lang="cs-CZ" sz="8000" dirty="0" smtClean="0"/>
          </a:p>
          <a:p>
            <a:r>
              <a:rPr lang="cs-CZ" sz="8000" b="1" dirty="0"/>
              <a:t>C</a:t>
            </a:r>
            <a:r>
              <a:rPr lang="en-US" sz="8000" b="1" dirty="0" smtClean="0"/>
              <a:t>hilly</a:t>
            </a:r>
            <a:r>
              <a:rPr lang="en-US" sz="8000" dirty="0" smtClean="0"/>
              <a:t> </a:t>
            </a:r>
            <a:r>
              <a:rPr lang="cs-CZ" sz="8000" dirty="0" smtClean="0"/>
              <a:t>: </a:t>
            </a:r>
            <a:r>
              <a:rPr lang="en-US" sz="8000" dirty="0" smtClean="0"/>
              <a:t>It`s </a:t>
            </a:r>
            <a:r>
              <a:rPr lang="en-US" sz="8000" dirty="0"/>
              <a:t>a bit chilly today, you better wear a sweater</a:t>
            </a:r>
            <a:r>
              <a:rPr lang="en-US" sz="8000" dirty="0" smtClean="0"/>
              <a:t>.</a:t>
            </a:r>
            <a:endParaRPr lang="cs-CZ" sz="8000" dirty="0" smtClean="0"/>
          </a:p>
          <a:p>
            <a:endParaRPr lang="en-US" sz="8000" dirty="0"/>
          </a:p>
          <a:p>
            <a:r>
              <a:rPr lang="en-US" sz="8000" b="1" dirty="0" smtClean="0"/>
              <a:t>Cloudy</a:t>
            </a:r>
            <a:r>
              <a:rPr lang="cs-CZ" sz="8000" b="1" dirty="0" smtClean="0"/>
              <a:t>:</a:t>
            </a:r>
            <a:r>
              <a:rPr lang="en-US" sz="8000" dirty="0" smtClean="0"/>
              <a:t> </a:t>
            </a:r>
            <a:r>
              <a:rPr lang="en-US" sz="8000" dirty="0"/>
              <a:t>It may look </a:t>
            </a:r>
            <a:r>
              <a:rPr lang="en-US" sz="8000" dirty="0" smtClean="0"/>
              <a:t>cloudy, but </a:t>
            </a:r>
            <a:r>
              <a:rPr lang="en-US" sz="8000" dirty="0"/>
              <a:t>the sun will come out later on</a:t>
            </a:r>
            <a:r>
              <a:rPr lang="en-US" sz="8000" dirty="0" smtClean="0"/>
              <a:t>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  <a:p>
            <a:r>
              <a:rPr lang="en-US" sz="8000" b="1" dirty="0" smtClean="0"/>
              <a:t>Degrees</a:t>
            </a:r>
            <a:r>
              <a:rPr lang="cs-CZ" sz="8000" dirty="0" smtClean="0"/>
              <a:t>:</a:t>
            </a:r>
            <a:r>
              <a:rPr lang="en-US" sz="8000" dirty="0" smtClean="0"/>
              <a:t>It`s </a:t>
            </a:r>
            <a:r>
              <a:rPr lang="en-US" sz="8000" dirty="0"/>
              <a:t>about minus 10 degrees tonight</a:t>
            </a:r>
            <a:r>
              <a:rPr lang="en-US" sz="8000" dirty="0" smtClean="0"/>
              <a:t>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  <a:p>
            <a:r>
              <a:rPr lang="cs-CZ" sz="8000" b="1" dirty="0" smtClean="0"/>
              <a:t>D</a:t>
            </a:r>
            <a:r>
              <a:rPr lang="en-US" sz="8000" b="1" dirty="0" err="1" smtClean="0"/>
              <a:t>rizzling</a:t>
            </a:r>
            <a:r>
              <a:rPr lang="cs-CZ" sz="8000" dirty="0" smtClean="0"/>
              <a:t>: </a:t>
            </a:r>
            <a:r>
              <a:rPr lang="en-US" sz="8000" dirty="0" smtClean="0"/>
              <a:t>You </a:t>
            </a:r>
            <a:r>
              <a:rPr lang="en-US" sz="8000" dirty="0"/>
              <a:t>don`t need a raincoat. It`s only drizzling now</a:t>
            </a:r>
            <a:r>
              <a:rPr lang="en-US" sz="8000" dirty="0" smtClean="0"/>
              <a:t>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  <a:p>
            <a:r>
              <a:rPr lang="cs-CZ" sz="8000" b="1" dirty="0"/>
              <a:t>F</a:t>
            </a:r>
            <a:r>
              <a:rPr lang="en-US" sz="8000" b="1" dirty="0" err="1" smtClean="0"/>
              <a:t>og</a:t>
            </a:r>
            <a:r>
              <a:rPr lang="en-US" sz="8000" b="1" dirty="0" smtClean="0"/>
              <a:t>/</a:t>
            </a:r>
            <a:r>
              <a:rPr lang="cs-CZ" sz="8000" b="1" dirty="0" smtClean="0"/>
              <a:t>F</a:t>
            </a:r>
            <a:r>
              <a:rPr lang="en-US" sz="8000" b="1" dirty="0" err="1" smtClean="0"/>
              <a:t>oggy</a:t>
            </a:r>
            <a:r>
              <a:rPr lang="cs-CZ" sz="8000" dirty="0" smtClean="0"/>
              <a:t>:</a:t>
            </a:r>
            <a:r>
              <a:rPr lang="en-US" sz="8000" dirty="0" smtClean="0"/>
              <a:t>We </a:t>
            </a:r>
            <a:r>
              <a:rPr lang="en-US" sz="8000" dirty="0"/>
              <a:t>couldn`t see the bridge because it was too foggy</a:t>
            </a:r>
            <a:r>
              <a:rPr lang="en-US" sz="8000" dirty="0" smtClean="0"/>
              <a:t>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  <a:p>
            <a:r>
              <a:rPr lang="cs-CZ" sz="8000" b="1" dirty="0" smtClean="0"/>
              <a:t>F</a:t>
            </a:r>
            <a:r>
              <a:rPr lang="en-US" sz="8000" b="1" dirty="0" err="1" smtClean="0"/>
              <a:t>orecast</a:t>
            </a:r>
            <a:r>
              <a:rPr lang="cs-CZ" sz="8000" b="1" dirty="0" smtClean="0"/>
              <a:t>:</a:t>
            </a:r>
            <a:r>
              <a:rPr lang="en-US" sz="8000" b="1" dirty="0" smtClean="0"/>
              <a:t> </a:t>
            </a:r>
            <a:r>
              <a:rPr lang="en-US" sz="8000" dirty="0"/>
              <a:t>According to the forcast,it will be very windy tomorrow</a:t>
            </a:r>
            <a:r>
              <a:rPr lang="en-US" sz="8000" dirty="0" smtClean="0"/>
              <a:t>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  <a:p>
            <a:r>
              <a:rPr lang="cs-CZ" sz="8000" b="1" dirty="0" smtClean="0"/>
              <a:t>F</a:t>
            </a:r>
            <a:r>
              <a:rPr lang="en-US" sz="8000" b="1" dirty="0" err="1" smtClean="0"/>
              <a:t>reezing</a:t>
            </a:r>
            <a:r>
              <a:rPr lang="en-US" sz="8000" b="1" dirty="0" smtClean="0"/>
              <a:t> </a:t>
            </a:r>
            <a:r>
              <a:rPr lang="cs-CZ" sz="8000" b="1" dirty="0" smtClean="0"/>
              <a:t>C</a:t>
            </a:r>
            <a:r>
              <a:rPr lang="en-US" sz="8000" b="1" dirty="0" smtClean="0"/>
              <a:t>old</a:t>
            </a:r>
            <a:r>
              <a:rPr lang="cs-CZ" sz="8000" b="1" dirty="0" smtClean="0"/>
              <a:t>:</a:t>
            </a:r>
            <a:r>
              <a:rPr lang="en-US" sz="8000" b="1" dirty="0" smtClean="0"/>
              <a:t> </a:t>
            </a:r>
            <a:r>
              <a:rPr lang="en-US" sz="8000" dirty="0"/>
              <a:t>It was freezing cold last night</a:t>
            </a:r>
            <a:r>
              <a:rPr lang="en-US" sz="8000" dirty="0" smtClean="0"/>
              <a:t>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  <a:p>
            <a:r>
              <a:rPr lang="cs-CZ" sz="8000" b="1" dirty="0"/>
              <a:t>H</a:t>
            </a:r>
            <a:r>
              <a:rPr lang="en-US" sz="8000" b="1" dirty="0" smtClean="0"/>
              <a:t>ail</a:t>
            </a:r>
            <a:r>
              <a:rPr lang="cs-CZ" sz="8000" b="1" dirty="0" smtClean="0"/>
              <a:t>:</a:t>
            </a:r>
            <a:r>
              <a:rPr lang="en-US" sz="8000" dirty="0" smtClean="0"/>
              <a:t> </a:t>
            </a:r>
            <a:r>
              <a:rPr lang="en-US" sz="8000" dirty="0"/>
              <a:t>Hail destroyed my car</a:t>
            </a:r>
            <a:r>
              <a:rPr lang="en-US" sz="8000" dirty="0" smtClean="0"/>
              <a:t>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  <a:p>
            <a:r>
              <a:rPr lang="cs-CZ" sz="8000" b="1" dirty="0"/>
              <a:t>H</a:t>
            </a:r>
            <a:r>
              <a:rPr lang="en-US" sz="8000" b="1" dirty="0" smtClean="0"/>
              <a:t>eat-</a:t>
            </a:r>
            <a:r>
              <a:rPr lang="cs-CZ" sz="8000" b="1" dirty="0" smtClean="0"/>
              <a:t>W</a:t>
            </a:r>
            <a:r>
              <a:rPr lang="en-US" sz="8000" b="1" dirty="0" err="1" smtClean="0"/>
              <a:t>ave</a:t>
            </a:r>
            <a:r>
              <a:rPr lang="cs-CZ" sz="8000" b="1" dirty="0" smtClean="0"/>
              <a:t>:</a:t>
            </a:r>
            <a:r>
              <a:rPr lang="en-US" sz="8000" dirty="0" smtClean="0"/>
              <a:t> </a:t>
            </a:r>
            <a:r>
              <a:rPr lang="en-US" sz="8000" dirty="0"/>
              <a:t>During the hear-wave we cooled our beds with ice packs</a:t>
            </a:r>
            <a:r>
              <a:rPr lang="en-US" sz="8000" dirty="0" smtClean="0"/>
              <a:t>.</a:t>
            </a: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  <a:p>
            <a:r>
              <a:rPr lang="cs-CZ" sz="8000" b="1" dirty="0" smtClean="0"/>
              <a:t>H</a:t>
            </a:r>
            <a:r>
              <a:rPr lang="en-US" sz="8000" b="1" dirty="0" err="1" smtClean="0"/>
              <a:t>umid</a:t>
            </a:r>
            <a:r>
              <a:rPr lang="en-US" sz="8000" b="1" dirty="0" smtClean="0"/>
              <a:t>/</a:t>
            </a:r>
            <a:r>
              <a:rPr lang="cs-CZ" sz="8000" b="1" dirty="0" smtClean="0"/>
              <a:t>H</a:t>
            </a:r>
            <a:r>
              <a:rPr lang="en-US" sz="8000" b="1" dirty="0" err="1" smtClean="0"/>
              <a:t>umidity</a:t>
            </a:r>
            <a:r>
              <a:rPr lang="cs-CZ" sz="8000" b="1" dirty="0" smtClean="0"/>
              <a:t>:</a:t>
            </a:r>
            <a:r>
              <a:rPr lang="en-US" sz="8000" dirty="0" smtClean="0"/>
              <a:t> </a:t>
            </a:r>
            <a:r>
              <a:rPr lang="en-US" sz="8000" dirty="0"/>
              <a:t>It was very humid in the last two days.</a:t>
            </a:r>
          </a:p>
          <a:p>
            <a:pPr marL="0" indent="0">
              <a:buNone/>
            </a:pPr>
            <a:r>
              <a:rPr lang="en-US" sz="8000" dirty="0"/>
              <a:t/>
            </a:r>
            <a:br>
              <a:rPr lang="en-US" sz="8000" dirty="0"/>
            </a:br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412713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 smtClean="0"/>
              <a:t>Icy</a:t>
            </a:r>
            <a:r>
              <a:rPr lang="cs-CZ" b="1" dirty="0" smtClean="0"/>
              <a:t>:</a:t>
            </a:r>
            <a:r>
              <a:rPr lang="en-US" dirty="0" smtClean="0"/>
              <a:t> </a:t>
            </a:r>
            <a:r>
              <a:rPr lang="en-US" dirty="0"/>
              <a:t>The roads are icy so please be careful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b="1" dirty="0" smtClean="0"/>
              <a:t>Overcast</a:t>
            </a:r>
            <a:r>
              <a:rPr lang="cs-CZ" b="1" dirty="0" smtClean="0"/>
              <a:t>:</a:t>
            </a:r>
            <a:r>
              <a:rPr lang="en-US" dirty="0" smtClean="0"/>
              <a:t> </a:t>
            </a:r>
            <a:r>
              <a:rPr lang="en-US" dirty="0"/>
              <a:t>The sky is overcast this morning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cs-CZ" b="1" dirty="0" smtClean="0"/>
              <a:t>P</a:t>
            </a:r>
            <a:r>
              <a:rPr lang="en-US" b="1" dirty="0" err="1" smtClean="0"/>
              <a:t>artly</a:t>
            </a:r>
            <a:r>
              <a:rPr lang="en-US" b="1" dirty="0" smtClean="0"/>
              <a:t> </a:t>
            </a:r>
            <a:r>
              <a:rPr lang="cs-CZ" b="1" dirty="0" smtClean="0"/>
              <a:t>C</a:t>
            </a:r>
            <a:r>
              <a:rPr lang="en-US" b="1" dirty="0" err="1" smtClean="0"/>
              <a:t>loudy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/>
              <a:t>Tomorrow`s forecast is partly cloudy with a light drizzle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cs-CZ" b="1" dirty="0"/>
              <a:t>R</a:t>
            </a:r>
            <a:r>
              <a:rPr lang="en-US" b="1" dirty="0" err="1" smtClean="0"/>
              <a:t>ain</a:t>
            </a:r>
            <a:r>
              <a:rPr lang="en-US" b="1" dirty="0" smtClean="0"/>
              <a:t>/</a:t>
            </a:r>
            <a:r>
              <a:rPr lang="cs-CZ" b="1" dirty="0" smtClean="0"/>
              <a:t>R</a:t>
            </a:r>
            <a:r>
              <a:rPr lang="en-US" b="1" dirty="0" err="1" smtClean="0"/>
              <a:t>ainy</a:t>
            </a:r>
            <a:r>
              <a:rPr lang="en-US" b="1" dirty="0" smtClean="0"/>
              <a:t>/</a:t>
            </a:r>
            <a:r>
              <a:rPr lang="cs-CZ" b="1" dirty="0" smtClean="0"/>
              <a:t>R</a:t>
            </a:r>
            <a:r>
              <a:rPr lang="en-US" b="1" dirty="0" err="1" smtClean="0"/>
              <a:t>aining</a:t>
            </a:r>
            <a:r>
              <a:rPr lang="cs-CZ" b="1" dirty="0" smtClean="0"/>
              <a:t>:</a:t>
            </a:r>
            <a:r>
              <a:rPr lang="en-US" dirty="0" smtClean="0"/>
              <a:t> </a:t>
            </a:r>
            <a:r>
              <a:rPr lang="en-US" dirty="0"/>
              <a:t>It´s been rainy all day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cs-CZ" b="1" dirty="0" smtClean="0"/>
              <a:t>R</a:t>
            </a:r>
            <a:r>
              <a:rPr lang="en-US" b="1" dirty="0" err="1" smtClean="0"/>
              <a:t>aining</a:t>
            </a:r>
            <a:r>
              <a:rPr lang="en-US" b="1" dirty="0" smtClean="0"/>
              <a:t> </a:t>
            </a:r>
            <a:r>
              <a:rPr lang="en-US" b="1" dirty="0"/>
              <a:t>cats and </a:t>
            </a:r>
            <a:r>
              <a:rPr lang="en-US" b="1" dirty="0" smtClean="0"/>
              <a:t>dogs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/>
              <a:t>It`s no fun walking around when it`s raining cats and dogs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cs-CZ" b="1" dirty="0" smtClean="0"/>
              <a:t>S</a:t>
            </a:r>
            <a:r>
              <a:rPr lang="en-US" b="1" dirty="0" smtClean="0"/>
              <a:t>now/snowy/snowing</a:t>
            </a:r>
            <a:r>
              <a:rPr lang="cs-CZ" b="1" dirty="0" smtClean="0"/>
              <a:t>:</a:t>
            </a:r>
            <a:r>
              <a:rPr lang="en-US" dirty="0" smtClean="0"/>
              <a:t> </a:t>
            </a:r>
            <a:r>
              <a:rPr lang="en-US" dirty="0"/>
              <a:t>We are expecting snow in the next 2 days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b="1" dirty="0" smtClean="0"/>
              <a:t>Sunburn</a:t>
            </a:r>
            <a:r>
              <a:rPr lang="cs-CZ" b="1" dirty="0" smtClean="0"/>
              <a:t>:</a:t>
            </a:r>
            <a:r>
              <a:rPr lang="en-US" dirty="0" smtClean="0"/>
              <a:t> </a:t>
            </a:r>
            <a:r>
              <a:rPr lang="en-US" dirty="0"/>
              <a:t>I got an awful sunburn on my back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cs-CZ" b="1" dirty="0" smtClean="0"/>
              <a:t>S</a:t>
            </a:r>
            <a:r>
              <a:rPr lang="en-US" b="1" dirty="0" err="1" smtClean="0"/>
              <a:t>untan</a:t>
            </a:r>
            <a:r>
              <a:rPr lang="en-US" b="1" dirty="0" smtClean="0"/>
              <a:t>/</a:t>
            </a:r>
            <a:r>
              <a:rPr lang="cs-CZ" b="1" dirty="0" smtClean="0"/>
              <a:t>T</a:t>
            </a:r>
            <a:r>
              <a:rPr lang="en-US" b="1" dirty="0" err="1" smtClean="0"/>
              <a:t>anned</a:t>
            </a:r>
            <a:r>
              <a:rPr lang="cs-CZ" b="1" dirty="0" smtClean="0"/>
              <a:t>:</a:t>
            </a:r>
            <a:r>
              <a:rPr lang="en-US" dirty="0" smtClean="0"/>
              <a:t> </a:t>
            </a:r>
            <a:r>
              <a:rPr lang="en-US" dirty="0"/>
              <a:t>You look so tanned. Have u been on holiday?</a:t>
            </a:r>
          </a:p>
          <a:p>
            <a:endParaRPr lang="cs-CZ" dirty="0"/>
          </a:p>
          <a:p>
            <a:endParaRPr lang="cs-CZ" dirty="0"/>
          </a:p>
          <a:p>
            <a:endParaRPr lang="en-US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80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u="sng" dirty="0" smtClean="0"/>
              <a:t>Read </a:t>
            </a:r>
            <a:r>
              <a:rPr lang="en-US" sz="3200" b="1" u="sng" dirty="0"/>
              <a:t>the weather forecast and speak about the weather in your </a:t>
            </a:r>
            <a:r>
              <a:rPr lang="en-US" sz="3200" b="1" u="sng" dirty="0" smtClean="0"/>
              <a:t>country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using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words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from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previous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slide</a:t>
            </a:r>
            <a:r>
              <a:rPr lang="en-US" sz="3200" b="1" u="sng" dirty="0" smtClean="0"/>
              <a:t>:</a:t>
            </a:r>
            <a:endParaRPr lang="cs-CZ" sz="3200" b="1" u="sng" dirty="0" smtClean="0"/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en-US" b="1" dirty="0" smtClean="0"/>
              <a:t>In </a:t>
            </a:r>
            <a:r>
              <a:rPr lang="en-US" b="1" dirty="0"/>
              <a:t>the north of the country it will be cold and rainy. The rain may move to the east.</a:t>
            </a:r>
            <a:endParaRPr lang="cs-CZ" dirty="0"/>
          </a:p>
          <a:p>
            <a:pPr marL="0" indent="0">
              <a:buNone/>
            </a:pPr>
            <a:r>
              <a:rPr lang="en-US" b="1" dirty="0" smtClean="0"/>
              <a:t>In </a:t>
            </a:r>
            <a:r>
              <a:rPr lang="en-US" b="1" dirty="0"/>
              <a:t>the central part it will be mostly cloudy. It will be dry but the day will be dull.</a:t>
            </a:r>
            <a:endParaRPr lang="cs-CZ" dirty="0"/>
          </a:p>
          <a:p>
            <a:pPr marL="0" indent="0">
              <a:buNone/>
            </a:pPr>
            <a:r>
              <a:rPr lang="en-US" b="1" dirty="0" smtClean="0"/>
              <a:t>In </a:t>
            </a:r>
            <a:r>
              <a:rPr lang="en-US" b="1" dirty="0"/>
              <a:t>the south it is sunny or partly cloudy, a bright clear day with sunshine. It may be windy later.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16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7904" y="4403080"/>
            <a:ext cx="4597896" cy="1112088"/>
          </a:xfrm>
        </p:spPr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731520"/>
            <a:ext cx="6500192" cy="4281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Describe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r>
              <a:rPr lang="cs-CZ" dirty="0" smtClean="0"/>
              <a:t> and tell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seasons</a:t>
            </a:r>
            <a:r>
              <a:rPr lang="cs-CZ" dirty="0" smtClean="0"/>
              <a:t> make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1.</a:t>
            </a:r>
          </a:p>
        </p:txBody>
      </p:sp>
      <p:pic>
        <p:nvPicPr>
          <p:cNvPr id="10" name="Obrázek 9" descr="Bike ride 09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628800"/>
            <a:ext cx="661781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61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8" y="548680"/>
            <a:ext cx="6237313" cy="3657559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 2.</a:t>
            </a:r>
            <a:endParaRPr lang="cs-CZ" dirty="0"/>
          </a:p>
        </p:txBody>
      </p:sp>
      <p:pic>
        <p:nvPicPr>
          <p:cNvPr id="6" name="Obrázek 5" descr="Bike ride 0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620688"/>
            <a:ext cx="6480720" cy="532859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157192"/>
            <a:ext cx="6512511" cy="1143000"/>
          </a:xfrm>
        </p:spPr>
        <p:txBody>
          <a:bodyPr/>
          <a:lstStyle/>
          <a:p>
            <a:r>
              <a:rPr lang="cs-CZ" dirty="0" err="1" smtClean="0"/>
              <a:t>Answers</a:t>
            </a:r>
            <a:r>
              <a:rPr lang="cs-CZ" dirty="0" smtClean="0"/>
              <a:t> these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260648"/>
            <a:ext cx="6813376" cy="5256584"/>
          </a:xfrm>
        </p:spPr>
        <p:txBody>
          <a:bodyPr>
            <a:normAutofit fontScale="55000" lnSpcReduction="20000"/>
          </a:bodyPr>
          <a:lstStyle/>
          <a:p>
            <a:r>
              <a:rPr lang="cs-CZ" sz="3800" dirty="0" err="1" smtClean="0"/>
              <a:t>How</a:t>
            </a:r>
            <a:r>
              <a:rPr lang="cs-CZ" sz="3800" dirty="0" smtClean="0"/>
              <a:t> </a:t>
            </a:r>
            <a:r>
              <a:rPr lang="cs-CZ" sz="3800" dirty="0" err="1" smtClean="0"/>
              <a:t>would</a:t>
            </a:r>
            <a:r>
              <a:rPr lang="cs-CZ" sz="3800" dirty="0" smtClean="0"/>
              <a:t> </a:t>
            </a:r>
            <a:r>
              <a:rPr lang="cs-CZ" sz="3800" dirty="0" err="1" smtClean="0"/>
              <a:t>you</a:t>
            </a:r>
            <a:r>
              <a:rPr lang="cs-CZ" sz="3800" dirty="0" smtClean="0"/>
              <a:t> </a:t>
            </a:r>
            <a:r>
              <a:rPr lang="cs-CZ" sz="3800" dirty="0" err="1" smtClean="0"/>
              <a:t>describe</a:t>
            </a:r>
            <a:r>
              <a:rPr lang="cs-CZ" sz="3800" dirty="0" smtClean="0"/>
              <a:t> </a:t>
            </a:r>
            <a:r>
              <a:rPr lang="cs-CZ" sz="3800" dirty="0" err="1" smtClean="0"/>
              <a:t>the</a:t>
            </a:r>
            <a:r>
              <a:rPr lang="cs-CZ" sz="3800" dirty="0" smtClean="0"/>
              <a:t> </a:t>
            </a:r>
            <a:r>
              <a:rPr lang="cs-CZ" sz="3800" dirty="0" err="1" smtClean="0"/>
              <a:t>seasons</a:t>
            </a:r>
            <a:r>
              <a:rPr lang="cs-CZ" sz="3800" dirty="0" smtClean="0"/>
              <a:t> in </a:t>
            </a:r>
            <a:r>
              <a:rPr lang="cs-CZ" sz="3800" dirty="0" err="1" smtClean="0"/>
              <a:t>your</a:t>
            </a:r>
            <a:r>
              <a:rPr lang="cs-CZ" sz="3800" dirty="0" smtClean="0"/>
              <a:t> country?</a:t>
            </a:r>
          </a:p>
          <a:p>
            <a:r>
              <a:rPr lang="en-US" sz="3800" dirty="0"/>
              <a:t>What's your favorite season and why? </a:t>
            </a:r>
            <a:endParaRPr lang="cs-CZ" sz="3800" dirty="0" smtClean="0"/>
          </a:p>
          <a:p>
            <a:r>
              <a:rPr lang="en-US" sz="3800" dirty="0" smtClean="0"/>
              <a:t>Are </a:t>
            </a:r>
            <a:r>
              <a:rPr lang="en-US" sz="3800" dirty="0"/>
              <a:t>there any special traditions associated with different seasons in your country? </a:t>
            </a:r>
            <a:endParaRPr lang="cs-CZ" sz="3800" dirty="0" smtClean="0"/>
          </a:p>
          <a:p>
            <a:r>
              <a:rPr lang="en-US" sz="3800" dirty="0" smtClean="0"/>
              <a:t>Have </a:t>
            </a:r>
            <a:r>
              <a:rPr lang="en-US" sz="3800" dirty="0"/>
              <a:t>you ever been caught in bad weather? If so, what did you do? </a:t>
            </a:r>
            <a:endParaRPr lang="cs-CZ" sz="3800" dirty="0" smtClean="0"/>
          </a:p>
          <a:p>
            <a:r>
              <a:rPr lang="en-US" sz="3800" dirty="0" smtClean="0"/>
              <a:t>What </a:t>
            </a:r>
            <a:r>
              <a:rPr lang="en-US" sz="3800" dirty="0"/>
              <a:t>crops are produced in which seasons in your country</a:t>
            </a:r>
            <a:r>
              <a:rPr lang="en-US" sz="3800" dirty="0" smtClean="0"/>
              <a:t>?</a:t>
            </a:r>
            <a:endParaRPr lang="cs-CZ" sz="3800" dirty="0" smtClean="0"/>
          </a:p>
          <a:p>
            <a:r>
              <a:rPr lang="en-US" sz="3800" dirty="0" smtClean="0"/>
              <a:t>Do </a:t>
            </a:r>
            <a:r>
              <a:rPr lang="en-US" sz="3800" dirty="0"/>
              <a:t>you think weather patterns are changing? If so, why do you think this is</a:t>
            </a:r>
            <a:r>
              <a:rPr lang="en-US" sz="3800" dirty="0" smtClean="0"/>
              <a:t>?</a:t>
            </a:r>
            <a:endParaRPr lang="cs-CZ" sz="3800" dirty="0" smtClean="0"/>
          </a:p>
          <a:p>
            <a:r>
              <a:rPr lang="en-US" sz="3800" dirty="0" smtClean="0"/>
              <a:t>Do </a:t>
            </a:r>
            <a:r>
              <a:rPr lang="en-US" sz="3800" dirty="0"/>
              <a:t>you have many disasters in you country which are caused by weather</a:t>
            </a:r>
            <a:r>
              <a:rPr lang="en-US" sz="3800" dirty="0" smtClean="0"/>
              <a:t>?</a:t>
            </a:r>
            <a:endParaRPr lang="cs-CZ" sz="3800" dirty="0" smtClean="0"/>
          </a:p>
          <a:p>
            <a:r>
              <a:rPr lang="en-US" sz="3800" dirty="0" smtClean="0"/>
              <a:t>Do </a:t>
            </a:r>
            <a:r>
              <a:rPr lang="en-US" sz="3800" dirty="0"/>
              <a:t>you know any interesting myths or stories about weather? </a:t>
            </a:r>
            <a:endParaRPr lang="cs-CZ" sz="3800" dirty="0" smtClean="0"/>
          </a:p>
          <a:p>
            <a:r>
              <a:rPr lang="en-US" sz="3800" dirty="0" smtClean="0"/>
              <a:t>Which </a:t>
            </a:r>
            <a:r>
              <a:rPr lang="en-US" sz="3800" dirty="0"/>
              <a:t>do you like better hot weather or cold weather? Do you have snow in your country?</a:t>
            </a:r>
            <a:endParaRPr lang="cs-CZ" sz="3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331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3" descr="Obrázek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smtClean="0"/>
              <a:t>Název </a:t>
            </a:r>
            <a:r>
              <a:rPr lang="cs-CZ" i="1" dirty="0" smtClean="0"/>
              <a:t>díla: </a:t>
            </a:r>
            <a:r>
              <a:rPr lang="cs-CZ" dirty="0"/>
              <a:t>P</a:t>
            </a:r>
            <a:r>
              <a:rPr lang="cs-CZ" dirty="0" smtClean="0"/>
              <a:t>očasí</a:t>
            </a:r>
          </a:p>
          <a:p>
            <a:r>
              <a:rPr lang="cs-CZ" i="1" dirty="0" smtClean="0"/>
              <a:t>Datum vzniku: 20. 11.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510</TotalTime>
  <Words>445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Obchodní akademie, Střední odborná škola  a Jazyková škola s právem státní jazykové zkoušky,  Hradec Králové</vt:lpstr>
      <vt:lpstr>Prezentace aplikace PowerPoint</vt:lpstr>
      <vt:lpstr>Prezentace aplikace PowerPoint</vt:lpstr>
      <vt:lpstr>Prezentace aplikace PowerPoint</vt:lpstr>
      <vt:lpstr>Prezentace aplikace PowerPoint</vt:lpstr>
      <vt:lpstr>Describe these Pictures</vt:lpstr>
      <vt:lpstr>Prezentace aplikace PowerPoint</vt:lpstr>
      <vt:lpstr>Answers these Questions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60</cp:revision>
  <dcterms:created xsi:type="dcterms:W3CDTF">2012-11-30T22:17:21Z</dcterms:created>
  <dcterms:modified xsi:type="dcterms:W3CDTF">2014-07-08T08:35:21Z</dcterms:modified>
</cp:coreProperties>
</file>