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80" r:id="rId4"/>
    <p:sldId id="281" r:id="rId5"/>
    <p:sldId id="282" r:id="rId6"/>
    <p:sldId id="28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C7CF84-268F-4650-A4E4-2E66EF0B865B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98BEF6C4-FBE0-40C7-A7AB-CE4ED8ADE94D}">
      <dgm:prSet/>
      <dgm:spPr/>
      <dgm:t>
        <a:bodyPr/>
        <a:lstStyle/>
        <a:p>
          <a:pPr algn="ctr" rtl="0"/>
          <a:r>
            <a:rPr lang="cs-CZ" b="1" dirty="0" err="1" smtClean="0"/>
            <a:t>current</a:t>
          </a:r>
          <a:r>
            <a:rPr lang="cs-CZ" b="1" dirty="0" smtClean="0"/>
            <a:t> </a:t>
          </a:r>
          <a:r>
            <a:rPr lang="cs-CZ" b="1" dirty="0" err="1" smtClean="0"/>
            <a:t>account</a:t>
          </a:r>
          <a:r>
            <a:rPr lang="cs-CZ" b="1" dirty="0" smtClean="0"/>
            <a:t> / </a:t>
          </a:r>
          <a:r>
            <a:rPr lang="cs-CZ" b="1" dirty="0" err="1" smtClean="0"/>
            <a:t>checking</a:t>
          </a:r>
          <a:r>
            <a:rPr lang="cs-CZ" b="1" dirty="0" smtClean="0"/>
            <a:t> </a:t>
          </a:r>
          <a:r>
            <a:rPr lang="cs-CZ" b="1" dirty="0" err="1" smtClean="0"/>
            <a:t>account</a:t>
          </a:r>
          <a:endParaRPr lang="cs-CZ" b="1" dirty="0"/>
        </a:p>
      </dgm:t>
    </dgm:pt>
    <dgm:pt modelId="{93A2FCDA-825F-4791-92EC-1053FD327ACD}" type="parTrans" cxnId="{30FD6E65-75E2-44FA-87C1-5743463B7973}">
      <dgm:prSet/>
      <dgm:spPr/>
      <dgm:t>
        <a:bodyPr/>
        <a:lstStyle/>
        <a:p>
          <a:endParaRPr lang="cs-CZ"/>
        </a:p>
      </dgm:t>
    </dgm:pt>
    <dgm:pt modelId="{27A06F57-4277-49CA-97EE-5BE6EFF8FE4E}" type="sibTrans" cxnId="{30FD6E65-75E2-44FA-87C1-5743463B7973}">
      <dgm:prSet/>
      <dgm:spPr/>
      <dgm:t>
        <a:bodyPr/>
        <a:lstStyle/>
        <a:p>
          <a:endParaRPr lang="cs-CZ"/>
        </a:p>
      </dgm:t>
    </dgm:pt>
    <dgm:pt modelId="{9C4AA452-12FE-45B2-AEE8-8905D90F1981}">
      <dgm:prSet/>
      <dgm:spPr/>
      <dgm:t>
        <a:bodyPr/>
        <a:lstStyle/>
        <a:p>
          <a:pPr algn="ctr" rtl="0"/>
          <a:r>
            <a:rPr lang="cs-CZ" b="1" dirty="0" err="1" smtClean="0"/>
            <a:t>savings</a:t>
          </a:r>
          <a:r>
            <a:rPr lang="cs-CZ" b="1" dirty="0" smtClean="0"/>
            <a:t> </a:t>
          </a:r>
          <a:r>
            <a:rPr lang="cs-CZ" b="1" dirty="0" err="1" smtClean="0"/>
            <a:t>account</a:t>
          </a:r>
          <a:endParaRPr lang="cs-CZ" b="1" dirty="0"/>
        </a:p>
      </dgm:t>
    </dgm:pt>
    <dgm:pt modelId="{FDC0C200-0CC8-49FB-B71C-E94A362687F6}" type="parTrans" cxnId="{BFC9FF69-74BB-43C5-A1D3-313BF8F4A569}">
      <dgm:prSet/>
      <dgm:spPr/>
      <dgm:t>
        <a:bodyPr/>
        <a:lstStyle/>
        <a:p>
          <a:endParaRPr lang="cs-CZ"/>
        </a:p>
      </dgm:t>
    </dgm:pt>
    <dgm:pt modelId="{4A3B9023-6891-4C63-A4BD-951F5A9931CC}" type="sibTrans" cxnId="{BFC9FF69-74BB-43C5-A1D3-313BF8F4A569}">
      <dgm:prSet/>
      <dgm:spPr/>
      <dgm:t>
        <a:bodyPr/>
        <a:lstStyle/>
        <a:p>
          <a:endParaRPr lang="cs-CZ"/>
        </a:p>
      </dgm:t>
    </dgm:pt>
    <dgm:pt modelId="{B07C97E6-1374-4068-A84F-381D518AACE5}">
      <dgm:prSet/>
      <dgm:spPr/>
      <dgm:t>
        <a:bodyPr/>
        <a:lstStyle/>
        <a:p>
          <a:pPr algn="ctr" rtl="0"/>
          <a:r>
            <a:rPr lang="cs-CZ" b="1" dirty="0" err="1" smtClean="0"/>
            <a:t>overdraft</a:t>
          </a:r>
          <a:r>
            <a:rPr lang="cs-CZ" b="1" dirty="0" smtClean="0"/>
            <a:t> </a:t>
          </a:r>
          <a:r>
            <a:rPr lang="cs-CZ" b="1" dirty="0" err="1" smtClean="0"/>
            <a:t>account</a:t>
          </a:r>
          <a:endParaRPr lang="cs-CZ" b="1" dirty="0"/>
        </a:p>
      </dgm:t>
    </dgm:pt>
    <dgm:pt modelId="{D3C21A17-36DC-4605-8CED-8DA4D7EDC17E}" type="parTrans" cxnId="{CE456831-F05C-4FA8-B018-2D18037E5B80}">
      <dgm:prSet/>
      <dgm:spPr/>
      <dgm:t>
        <a:bodyPr/>
        <a:lstStyle/>
        <a:p>
          <a:endParaRPr lang="cs-CZ"/>
        </a:p>
      </dgm:t>
    </dgm:pt>
    <dgm:pt modelId="{AFE5E181-F9A7-4FED-B306-4217C404DADB}" type="sibTrans" cxnId="{CE456831-F05C-4FA8-B018-2D18037E5B80}">
      <dgm:prSet/>
      <dgm:spPr/>
      <dgm:t>
        <a:bodyPr/>
        <a:lstStyle/>
        <a:p>
          <a:endParaRPr lang="cs-CZ"/>
        </a:p>
      </dgm:t>
    </dgm:pt>
    <dgm:pt modelId="{796048D3-46D9-4139-AE33-D04135DBE33B}">
      <dgm:prSet/>
      <dgm:spPr/>
      <dgm:t>
        <a:bodyPr/>
        <a:lstStyle/>
        <a:p>
          <a:pPr algn="ctr" rtl="0"/>
          <a:r>
            <a:rPr lang="cs-CZ" b="1" dirty="0" smtClean="0"/>
            <a:t>joint </a:t>
          </a:r>
          <a:r>
            <a:rPr lang="cs-CZ" b="1" dirty="0" err="1" smtClean="0"/>
            <a:t>account</a:t>
          </a:r>
          <a:endParaRPr lang="cs-CZ" b="1" dirty="0"/>
        </a:p>
      </dgm:t>
    </dgm:pt>
    <dgm:pt modelId="{5D910A77-562B-4865-8C6B-CB39EB9A007F}" type="parTrans" cxnId="{49191BC4-B68A-40BE-A8CB-87AF0E37CEFA}">
      <dgm:prSet/>
      <dgm:spPr/>
      <dgm:t>
        <a:bodyPr/>
        <a:lstStyle/>
        <a:p>
          <a:endParaRPr lang="cs-CZ"/>
        </a:p>
      </dgm:t>
    </dgm:pt>
    <dgm:pt modelId="{2A189450-E91E-4F27-A02C-2AF0FFEDB6BA}" type="sibTrans" cxnId="{49191BC4-B68A-40BE-A8CB-87AF0E37CEFA}">
      <dgm:prSet/>
      <dgm:spPr/>
      <dgm:t>
        <a:bodyPr/>
        <a:lstStyle/>
        <a:p>
          <a:endParaRPr lang="cs-CZ"/>
        </a:p>
      </dgm:t>
    </dgm:pt>
    <dgm:pt modelId="{C0AB9B44-34D0-4E7D-85CD-3792A486F281}">
      <dgm:prSet/>
      <dgm:spPr/>
      <dgm:t>
        <a:bodyPr/>
        <a:lstStyle/>
        <a:p>
          <a:pPr algn="ctr" rtl="0"/>
          <a:r>
            <a:rPr lang="cs-CZ" b="1" dirty="0" smtClean="0"/>
            <a:t>no </a:t>
          </a:r>
          <a:r>
            <a:rPr lang="cs-CZ" b="1" dirty="0" err="1" smtClean="0"/>
            <a:t>frill</a:t>
          </a:r>
          <a:r>
            <a:rPr lang="cs-CZ" b="1" dirty="0" smtClean="0"/>
            <a:t> </a:t>
          </a:r>
          <a:r>
            <a:rPr lang="cs-CZ" b="1" dirty="0" err="1" smtClean="0"/>
            <a:t>account</a:t>
          </a:r>
          <a:endParaRPr lang="cs-CZ" b="1" dirty="0"/>
        </a:p>
      </dgm:t>
    </dgm:pt>
    <dgm:pt modelId="{6A4E07BE-DFB6-454F-A0FE-229E3B643120}" type="parTrans" cxnId="{AF127A91-336A-4AA5-8953-DED9F576ED41}">
      <dgm:prSet/>
      <dgm:spPr/>
      <dgm:t>
        <a:bodyPr/>
        <a:lstStyle/>
        <a:p>
          <a:endParaRPr lang="cs-CZ"/>
        </a:p>
      </dgm:t>
    </dgm:pt>
    <dgm:pt modelId="{4C125A85-AF80-4497-BBD1-5C05DC0956B9}" type="sibTrans" cxnId="{AF127A91-336A-4AA5-8953-DED9F576ED41}">
      <dgm:prSet/>
      <dgm:spPr/>
      <dgm:t>
        <a:bodyPr/>
        <a:lstStyle/>
        <a:p>
          <a:endParaRPr lang="cs-CZ"/>
        </a:p>
      </dgm:t>
    </dgm:pt>
    <dgm:pt modelId="{D95056A4-0901-4255-AE55-D6513AB10E86}" type="pres">
      <dgm:prSet presAssocID="{65C7CF84-268F-4650-A4E4-2E66EF0B86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FFFF3-BABF-416F-9263-3A60A0C5D262}" type="pres">
      <dgm:prSet presAssocID="{98BEF6C4-FBE0-40C7-A7AB-CE4ED8ADE94D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297960-4945-4DF2-924D-B7ED7A673445}" type="pres">
      <dgm:prSet presAssocID="{27A06F57-4277-49CA-97EE-5BE6EFF8FE4E}" presName="spacer" presStyleCnt="0"/>
      <dgm:spPr/>
    </dgm:pt>
    <dgm:pt modelId="{3786B595-FCC9-442D-8D30-BD33F4FFD7C6}" type="pres">
      <dgm:prSet presAssocID="{9C4AA452-12FE-45B2-AEE8-8905D90F1981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384FDC-DAC4-4996-B9DA-D250CF6C6BEE}" type="pres">
      <dgm:prSet presAssocID="{4A3B9023-6891-4C63-A4BD-951F5A9931CC}" presName="spacer" presStyleCnt="0"/>
      <dgm:spPr/>
    </dgm:pt>
    <dgm:pt modelId="{F116BAD9-F3EB-4C39-A15B-6C5EF46F3C3B}" type="pres">
      <dgm:prSet presAssocID="{B07C97E6-1374-4068-A84F-381D518AACE5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84360C-3CF5-4AA1-B2D9-2BD069E1FDAA}" type="pres">
      <dgm:prSet presAssocID="{AFE5E181-F9A7-4FED-B306-4217C404DADB}" presName="spacer" presStyleCnt="0"/>
      <dgm:spPr/>
    </dgm:pt>
    <dgm:pt modelId="{EE6B1476-B9E2-47FA-85D0-B9B1ADC49939}" type="pres">
      <dgm:prSet presAssocID="{796048D3-46D9-4139-AE33-D04135DBE33B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EF9BEB-EF4A-4303-895B-744931CB56CA}" type="pres">
      <dgm:prSet presAssocID="{2A189450-E91E-4F27-A02C-2AF0FFEDB6BA}" presName="spacer" presStyleCnt="0"/>
      <dgm:spPr/>
    </dgm:pt>
    <dgm:pt modelId="{ACEE2656-BDCE-4D02-83A7-AB343D8245AF}" type="pres">
      <dgm:prSet presAssocID="{C0AB9B44-34D0-4E7D-85CD-3792A486F281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191BC4-B68A-40BE-A8CB-87AF0E37CEFA}" srcId="{65C7CF84-268F-4650-A4E4-2E66EF0B865B}" destId="{796048D3-46D9-4139-AE33-D04135DBE33B}" srcOrd="3" destOrd="0" parTransId="{5D910A77-562B-4865-8C6B-CB39EB9A007F}" sibTransId="{2A189450-E91E-4F27-A02C-2AF0FFEDB6BA}"/>
    <dgm:cxn modelId="{AF127A91-336A-4AA5-8953-DED9F576ED41}" srcId="{65C7CF84-268F-4650-A4E4-2E66EF0B865B}" destId="{C0AB9B44-34D0-4E7D-85CD-3792A486F281}" srcOrd="4" destOrd="0" parTransId="{6A4E07BE-DFB6-454F-A0FE-229E3B643120}" sibTransId="{4C125A85-AF80-4497-BBD1-5C05DC0956B9}"/>
    <dgm:cxn modelId="{C9DBC382-55DD-410D-8E67-61FBB9180B5E}" type="presOf" srcId="{B07C97E6-1374-4068-A84F-381D518AACE5}" destId="{F116BAD9-F3EB-4C39-A15B-6C5EF46F3C3B}" srcOrd="0" destOrd="0" presId="urn:microsoft.com/office/officeart/2005/8/layout/vList2"/>
    <dgm:cxn modelId="{CE456831-F05C-4FA8-B018-2D18037E5B80}" srcId="{65C7CF84-268F-4650-A4E4-2E66EF0B865B}" destId="{B07C97E6-1374-4068-A84F-381D518AACE5}" srcOrd="2" destOrd="0" parTransId="{D3C21A17-36DC-4605-8CED-8DA4D7EDC17E}" sibTransId="{AFE5E181-F9A7-4FED-B306-4217C404DADB}"/>
    <dgm:cxn modelId="{06F1A742-8A47-4E53-B654-E92C561A0530}" type="presOf" srcId="{9C4AA452-12FE-45B2-AEE8-8905D90F1981}" destId="{3786B595-FCC9-442D-8D30-BD33F4FFD7C6}" srcOrd="0" destOrd="0" presId="urn:microsoft.com/office/officeart/2005/8/layout/vList2"/>
    <dgm:cxn modelId="{8686F654-0961-46CF-835A-F4EF1ED1F546}" type="presOf" srcId="{796048D3-46D9-4139-AE33-D04135DBE33B}" destId="{EE6B1476-B9E2-47FA-85D0-B9B1ADC49939}" srcOrd="0" destOrd="0" presId="urn:microsoft.com/office/officeart/2005/8/layout/vList2"/>
    <dgm:cxn modelId="{D07A9E77-CCEF-415D-8560-A151B9B13959}" type="presOf" srcId="{98BEF6C4-FBE0-40C7-A7AB-CE4ED8ADE94D}" destId="{7B5FFFF3-BABF-416F-9263-3A60A0C5D262}" srcOrd="0" destOrd="0" presId="urn:microsoft.com/office/officeart/2005/8/layout/vList2"/>
    <dgm:cxn modelId="{1A7459AF-48F9-4579-A5EA-3E980BBA5ABA}" type="presOf" srcId="{C0AB9B44-34D0-4E7D-85CD-3792A486F281}" destId="{ACEE2656-BDCE-4D02-83A7-AB343D8245AF}" srcOrd="0" destOrd="0" presId="urn:microsoft.com/office/officeart/2005/8/layout/vList2"/>
    <dgm:cxn modelId="{BFC9FF69-74BB-43C5-A1D3-313BF8F4A569}" srcId="{65C7CF84-268F-4650-A4E4-2E66EF0B865B}" destId="{9C4AA452-12FE-45B2-AEE8-8905D90F1981}" srcOrd="1" destOrd="0" parTransId="{FDC0C200-0CC8-49FB-B71C-E94A362687F6}" sibTransId="{4A3B9023-6891-4C63-A4BD-951F5A9931CC}"/>
    <dgm:cxn modelId="{E61449F4-050B-4C0D-9145-20C9E3E00CBD}" type="presOf" srcId="{65C7CF84-268F-4650-A4E4-2E66EF0B865B}" destId="{D95056A4-0901-4255-AE55-D6513AB10E86}" srcOrd="0" destOrd="0" presId="urn:microsoft.com/office/officeart/2005/8/layout/vList2"/>
    <dgm:cxn modelId="{30FD6E65-75E2-44FA-87C1-5743463B7973}" srcId="{65C7CF84-268F-4650-A4E4-2E66EF0B865B}" destId="{98BEF6C4-FBE0-40C7-A7AB-CE4ED8ADE94D}" srcOrd="0" destOrd="0" parTransId="{93A2FCDA-825F-4791-92EC-1053FD327ACD}" sibTransId="{27A06F57-4277-49CA-97EE-5BE6EFF8FE4E}"/>
    <dgm:cxn modelId="{3538540D-3AE9-4951-BE05-1F443EAC12BF}" type="presParOf" srcId="{D95056A4-0901-4255-AE55-D6513AB10E86}" destId="{7B5FFFF3-BABF-416F-9263-3A60A0C5D262}" srcOrd="0" destOrd="0" presId="urn:microsoft.com/office/officeart/2005/8/layout/vList2"/>
    <dgm:cxn modelId="{CA06A2D4-EA08-4F05-8FAB-A2102DB63127}" type="presParOf" srcId="{D95056A4-0901-4255-AE55-D6513AB10E86}" destId="{53297960-4945-4DF2-924D-B7ED7A673445}" srcOrd="1" destOrd="0" presId="urn:microsoft.com/office/officeart/2005/8/layout/vList2"/>
    <dgm:cxn modelId="{CD5869EB-B5B2-4405-8402-A509F950B4EB}" type="presParOf" srcId="{D95056A4-0901-4255-AE55-D6513AB10E86}" destId="{3786B595-FCC9-442D-8D30-BD33F4FFD7C6}" srcOrd="2" destOrd="0" presId="urn:microsoft.com/office/officeart/2005/8/layout/vList2"/>
    <dgm:cxn modelId="{FA914C6A-88D2-4CE9-AE4C-3339864089E5}" type="presParOf" srcId="{D95056A4-0901-4255-AE55-D6513AB10E86}" destId="{B3384FDC-DAC4-4996-B9DA-D250CF6C6BEE}" srcOrd="3" destOrd="0" presId="urn:microsoft.com/office/officeart/2005/8/layout/vList2"/>
    <dgm:cxn modelId="{41C98BC9-D24F-4504-BC0F-24AFFE51E8FB}" type="presParOf" srcId="{D95056A4-0901-4255-AE55-D6513AB10E86}" destId="{F116BAD9-F3EB-4C39-A15B-6C5EF46F3C3B}" srcOrd="4" destOrd="0" presId="urn:microsoft.com/office/officeart/2005/8/layout/vList2"/>
    <dgm:cxn modelId="{0F645E1C-394F-4EBA-866A-B600F88D23F3}" type="presParOf" srcId="{D95056A4-0901-4255-AE55-D6513AB10E86}" destId="{D784360C-3CF5-4AA1-B2D9-2BD069E1FDAA}" srcOrd="5" destOrd="0" presId="urn:microsoft.com/office/officeart/2005/8/layout/vList2"/>
    <dgm:cxn modelId="{4DCAB33A-802D-40CC-BBDF-72131F5CBB25}" type="presParOf" srcId="{D95056A4-0901-4255-AE55-D6513AB10E86}" destId="{EE6B1476-B9E2-47FA-85D0-B9B1ADC49939}" srcOrd="6" destOrd="0" presId="urn:microsoft.com/office/officeart/2005/8/layout/vList2"/>
    <dgm:cxn modelId="{34E3F9F8-8C39-4865-BA31-B38D2D6CEB17}" type="presParOf" srcId="{D95056A4-0901-4255-AE55-D6513AB10E86}" destId="{9DEF9BEB-EF4A-4303-895B-744931CB56CA}" srcOrd="7" destOrd="0" presId="urn:microsoft.com/office/officeart/2005/8/layout/vList2"/>
    <dgm:cxn modelId="{A0A407CB-9167-430F-866B-B1C8D572AE20}" type="presParOf" srcId="{D95056A4-0901-4255-AE55-D6513AB10E86}" destId="{ACEE2656-BDCE-4D02-83A7-AB343D8245A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7A9A3A-964C-491A-9565-203AC9F8F19F}" type="doc">
      <dgm:prSet loTypeId="urn:microsoft.com/office/officeart/2005/8/layout/cycle6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F72F50-8A7C-4345-B42E-C8941E7799FF}">
      <dgm:prSet custT="1"/>
      <dgm:spPr/>
      <dgm:t>
        <a:bodyPr/>
        <a:lstStyle/>
        <a:p>
          <a:pPr rtl="0"/>
          <a:r>
            <a:rPr lang="en-US" sz="2400" b="1" dirty="0" smtClean="0"/>
            <a:t>D</a:t>
          </a:r>
          <a:r>
            <a:rPr lang="cs-CZ" sz="2400" b="1" dirty="0" err="1" smtClean="0"/>
            <a:t>etermine</a:t>
          </a:r>
          <a:r>
            <a:rPr lang="cs-CZ" sz="2400" b="1" dirty="0" smtClean="0"/>
            <a:t> </a:t>
          </a:r>
          <a:r>
            <a:rPr lang="cs-CZ" sz="2400" b="1" dirty="0" err="1" smtClean="0"/>
            <a:t>what</a:t>
          </a:r>
          <a:r>
            <a:rPr lang="cs-CZ" sz="2400" b="1" dirty="0" smtClean="0"/>
            <a:t> type</a:t>
          </a:r>
          <a:endParaRPr lang="cs-CZ" sz="2400" dirty="0"/>
        </a:p>
      </dgm:t>
    </dgm:pt>
    <dgm:pt modelId="{935304C5-B62A-4BFA-AAD0-BC3157A8AD79}" type="parTrans" cxnId="{EEA29250-DAC5-4515-844E-E9DA64A610A7}">
      <dgm:prSet/>
      <dgm:spPr/>
      <dgm:t>
        <a:bodyPr/>
        <a:lstStyle/>
        <a:p>
          <a:endParaRPr lang="cs-CZ"/>
        </a:p>
      </dgm:t>
    </dgm:pt>
    <dgm:pt modelId="{5831E4E7-0AF5-4E67-8828-E5FF1FF4819E}" type="sibTrans" cxnId="{EEA29250-DAC5-4515-844E-E9DA64A610A7}">
      <dgm:prSet/>
      <dgm:spPr/>
      <dgm:t>
        <a:bodyPr/>
        <a:lstStyle/>
        <a:p>
          <a:endParaRPr lang="cs-CZ"/>
        </a:p>
      </dgm:t>
    </dgm:pt>
    <dgm:pt modelId="{F773DA97-6F2A-4A34-88BD-B09601476474}">
      <dgm:prSet custT="1"/>
      <dgm:spPr/>
      <dgm:t>
        <a:bodyPr/>
        <a:lstStyle/>
        <a:p>
          <a:pPr rtl="0"/>
          <a:r>
            <a:rPr lang="en-US" sz="2400" b="1" dirty="0" smtClean="0"/>
            <a:t>W</a:t>
          </a:r>
          <a:r>
            <a:rPr lang="cs-CZ" sz="2400" b="1" dirty="0" err="1" smtClean="0"/>
            <a:t>hat</a:t>
          </a:r>
          <a:r>
            <a:rPr lang="cs-CZ" sz="2400" b="1" dirty="0" smtClean="0"/>
            <a:t> </a:t>
          </a:r>
          <a:r>
            <a:rPr lang="cs-CZ" sz="2400" b="1" dirty="0" err="1" smtClean="0"/>
            <a:t>services</a:t>
          </a:r>
          <a:r>
            <a:rPr lang="cs-CZ" sz="2400" b="1" dirty="0" smtClean="0"/>
            <a:t> are </a:t>
          </a:r>
          <a:r>
            <a:rPr lang="cs-CZ" sz="2400" b="1" dirty="0" err="1" smtClean="0"/>
            <a:t>important</a:t>
          </a:r>
          <a:endParaRPr lang="cs-CZ" sz="2400" b="1" dirty="0"/>
        </a:p>
      </dgm:t>
    </dgm:pt>
    <dgm:pt modelId="{A116164E-FED2-4D69-BD05-BAD2DBC7F242}" type="parTrans" cxnId="{DF6B7F06-24B7-44E7-99B4-B6B8299F9739}">
      <dgm:prSet/>
      <dgm:spPr/>
      <dgm:t>
        <a:bodyPr/>
        <a:lstStyle/>
        <a:p>
          <a:endParaRPr lang="cs-CZ"/>
        </a:p>
      </dgm:t>
    </dgm:pt>
    <dgm:pt modelId="{32FD11A4-F76D-443B-9A55-1092C0CECC42}" type="sibTrans" cxnId="{DF6B7F06-24B7-44E7-99B4-B6B8299F9739}">
      <dgm:prSet/>
      <dgm:spPr/>
      <dgm:t>
        <a:bodyPr/>
        <a:lstStyle/>
        <a:p>
          <a:endParaRPr lang="cs-CZ"/>
        </a:p>
      </dgm:t>
    </dgm:pt>
    <dgm:pt modelId="{EAAC2F37-810F-43D2-86FC-98E081B8201E}">
      <dgm:prSet custT="1"/>
      <dgm:spPr/>
      <dgm:t>
        <a:bodyPr/>
        <a:lstStyle/>
        <a:p>
          <a:pPr rtl="0"/>
          <a:r>
            <a:rPr lang="cs-CZ" sz="2400" b="1" i="1" dirty="0" smtClean="0"/>
            <a:t>ATM</a:t>
          </a:r>
          <a:endParaRPr lang="cs-CZ" sz="2400" i="1" dirty="0"/>
        </a:p>
      </dgm:t>
    </dgm:pt>
    <dgm:pt modelId="{364FB248-D76A-4585-86E5-C4C8526F24C9}" type="parTrans" cxnId="{39719B14-76DE-48CD-BA1F-F2A3113786DD}">
      <dgm:prSet/>
      <dgm:spPr/>
      <dgm:t>
        <a:bodyPr/>
        <a:lstStyle/>
        <a:p>
          <a:endParaRPr lang="cs-CZ"/>
        </a:p>
      </dgm:t>
    </dgm:pt>
    <dgm:pt modelId="{68672433-9239-4B50-A1DD-963589865486}" type="sibTrans" cxnId="{39719B14-76DE-48CD-BA1F-F2A3113786DD}">
      <dgm:prSet/>
      <dgm:spPr/>
      <dgm:t>
        <a:bodyPr/>
        <a:lstStyle/>
        <a:p>
          <a:endParaRPr lang="cs-CZ"/>
        </a:p>
      </dgm:t>
    </dgm:pt>
    <dgm:pt modelId="{F6331DC8-2092-427D-B6D6-8C2E9B10C080}">
      <dgm:prSet custT="1"/>
      <dgm:spPr/>
      <dgm:t>
        <a:bodyPr/>
        <a:lstStyle/>
        <a:p>
          <a:pPr rtl="0"/>
          <a:r>
            <a:rPr lang="cs-CZ" sz="1600" b="1" i="1" dirty="0" err="1" smtClean="0"/>
            <a:t>Customer</a:t>
          </a:r>
          <a:r>
            <a:rPr lang="cs-CZ" sz="1600" b="1" i="1" dirty="0" smtClean="0"/>
            <a:t> </a:t>
          </a:r>
          <a:r>
            <a:rPr lang="cs-CZ" sz="2400" b="1" i="1" dirty="0" err="1" smtClean="0"/>
            <a:t>service</a:t>
          </a:r>
          <a:r>
            <a:rPr lang="cs-CZ" sz="1600" b="1" i="1" dirty="0" smtClean="0"/>
            <a:t> by </a:t>
          </a:r>
          <a:r>
            <a:rPr lang="cs-CZ" sz="1600" b="1" i="1" dirty="0" err="1" smtClean="0"/>
            <a:t>phone</a:t>
          </a:r>
          <a:endParaRPr lang="cs-CZ" sz="1600" b="1" i="1" dirty="0"/>
        </a:p>
      </dgm:t>
    </dgm:pt>
    <dgm:pt modelId="{A23EEE7E-1283-4A77-B9D7-00519966AB91}" type="parTrans" cxnId="{B330289A-C636-4572-A324-08AF724CEA99}">
      <dgm:prSet/>
      <dgm:spPr/>
      <dgm:t>
        <a:bodyPr/>
        <a:lstStyle/>
        <a:p>
          <a:endParaRPr lang="cs-CZ"/>
        </a:p>
      </dgm:t>
    </dgm:pt>
    <dgm:pt modelId="{FA94380B-BDDB-4155-930E-BB7FC8E684C0}" type="sibTrans" cxnId="{B330289A-C636-4572-A324-08AF724CEA99}">
      <dgm:prSet/>
      <dgm:spPr/>
      <dgm:t>
        <a:bodyPr/>
        <a:lstStyle/>
        <a:p>
          <a:endParaRPr lang="cs-CZ"/>
        </a:p>
      </dgm:t>
    </dgm:pt>
    <dgm:pt modelId="{E05B96C5-8B34-4E4A-A4CE-64F1134DA6A6}">
      <dgm:prSet/>
      <dgm:spPr/>
      <dgm:t>
        <a:bodyPr/>
        <a:lstStyle/>
        <a:p>
          <a:pPr rtl="0"/>
          <a:r>
            <a:rPr lang="cs-CZ" b="1" i="1" dirty="0" smtClean="0"/>
            <a:t>Internet </a:t>
          </a:r>
          <a:r>
            <a:rPr lang="cs-CZ" b="1" i="1" dirty="0" err="1" smtClean="0"/>
            <a:t>banking</a:t>
          </a:r>
          <a:endParaRPr lang="en-US" b="1" i="1" dirty="0"/>
        </a:p>
      </dgm:t>
    </dgm:pt>
    <dgm:pt modelId="{8C73AE2B-13D3-484F-89E8-E4C2CD7AE308}" type="parTrans" cxnId="{9883144A-4450-4373-A9D5-A16F20732720}">
      <dgm:prSet/>
      <dgm:spPr/>
      <dgm:t>
        <a:bodyPr/>
        <a:lstStyle/>
        <a:p>
          <a:endParaRPr lang="cs-CZ"/>
        </a:p>
      </dgm:t>
    </dgm:pt>
    <dgm:pt modelId="{3CA87F00-E1EB-4B24-A38B-1A3DBD4FA1BE}" type="sibTrans" cxnId="{9883144A-4450-4373-A9D5-A16F20732720}">
      <dgm:prSet/>
      <dgm:spPr/>
      <dgm:t>
        <a:bodyPr/>
        <a:lstStyle/>
        <a:p>
          <a:endParaRPr lang="cs-CZ"/>
        </a:p>
      </dgm:t>
    </dgm:pt>
    <dgm:pt modelId="{C5E5DF19-2603-4736-BC6F-DD95BCC41F27}">
      <dgm:prSet custT="1"/>
      <dgm:spPr/>
      <dgm:t>
        <a:bodyPr/>
        <a:lstStyle/>
        <a:p>
          <a:pPr rtl="0"/>
          <a:r>
            <a:rPr lang="cs-CZ" sz="2400" b="1" dirty="0" err="1" smtClean="0"/>
            <a:t>What</a:t>
          </a:r>
          <a:r>
            <a:rPr lang="cs-CZ" sz="2400" b="1" dirty="0" smtClean="0"/>
            <a:t> </a:t>
          </a:r>
          <a:r>
            <a:rPr lang="cs-CZ" sz="2400" b="1" dirty="0" err="1" smtClean="0"/>
            <a:t>you</a:t>
          </a:r>
          <a:r>
            <a:rPr lang="en-US" sz="2400" b="1" dirty="0" smtClean="0"/>
            <a:t>’</a:t>
          </a:r>
          <a:r>
            <a:rPr lang="en-US" sz="2400" b="1" dirty="0" err="1" smtClean="0"/>
            <a:t>ll</a:t>
          </a:r>
          <a:r>
            <a:rPr lang="en-US" sz="2400" b="1" dirty="0" smtClean="0"/>
            <a:t> be charged for</a:t>
          </a:r>
          <a:endParaRPr lang="cs-CZ" sz="2400" b="1" dirty="0"/>
        </a:p>
      </dgm:t>
    </dgm:pt>
    <dgm:pt modelId="{68FAD34F-45AE-4C7C-BEA5-0B21C1DB76F5}" type="parTrans" cxnId="{AF2C9A5C-E4F1-4562-9651-946AE9B175DF}">
      <dgm:prSet/>
      <dgm:spPr/>
      <dgm:t>
        <a:bodyPr/>
        <a:lstStyle/>
        <a:p>
          <a:endParaRPr lang="cs-CZ"/>
        </a:p>
      </dgm:t>
    </dgm:pt>
    <dgm:pt modelId="{6AA29CDE-EF3A-41F0-BCD7-FA5A9EA319C7}" type="sibTrans" cxnId="{AF2C9A5C-E4F1-4562-9651-946AE9B175DF}">
      <dgm:prSet/>
      <dgm:spPr/>
      <dgm:t>
        <a:bodyPr/>
        <a:lstStyle/>
        <a:p>
          <a:endParaRPr lang="cs-CZ"/>
        </a:p>
      </dgm:t>
    </dgm:pt>
    <dgm:pt modelId="{27A925E7-7711-48A2-A403-6D3CFA0C6990}" type="pres">
      <dgm:prSet presAssocID="{2A7A9A3A-964C-491A-9565-203AC9F8F19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9C8D60F-D627-46DD-A254-64897852474E}" type="pres">
      <dgm:prSet presAssocID="{2EF72F50-8A7C-4345-B42E-C8941E7799FF}" presName="node" presStyleLbl="node1" presStyleIdx="0" presStyleCnt="6" custScaleX="263569" custRadScaleRad="87772" custRadScaleInc="356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B1144-F647-4DFB-B3A0-600901CF5649}" type="pres">
      <dgm:prSet presAssocID="{2EF72F50-8A7C-4345-B42E-C8941E7799FF}" presName="spNode" presStyleCnt="0"/>
      <dgm:spPr/>
    </dgm:pt>
    <dgm:pt modelId="{F5DEE734-3456-4F83-BFDC-72012AC67F77}" type="pres">
      <dgm:prSet presAssocID="{5831E4E7-0AF5-4E67-8828-E5FF1FF4819E}" presName="sibTrans" presStyleLbl="sibTrans1D1" presStyleIdx="0" presStyleCnt="6"/>
      <dgm:spPr/>
      <dgm:t>
        <a:bodyPr/>
        <a:lstStyle/>
        <a:p>
          <a:endParaRPr lang="cs-CZ"/>
        </a:p>
      </dgm:t>
    </dgm:pt>
    <dgm:pt modelId="{62A4255D-4D1A-4991-B5DA-FC0EEAFFA119}" type="pres">
      <dgm:prSet presAssocID="{F773DA97-6F2A-4A34-88BD-B09601476474}" presName="node" presStyleLbl="node1" presStyleIdx="1" presStyleCnt="6" custScaleX="219447" custRadScaleRad="98447" custRadScaleInc="633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651A69-23D0-4843-95BA-BA215B394B5B}" type="pres">
      <dgm:prSet presAssocID="{F773DA97-6F2A-4A34-88BD-B09601476474}" presName="spNode" presStyleCnt="0"/>
      <dgm:spPr/>
    </dgm:pt>
    <dgm:pt modelId="{1812E8CE-1566-49A8-A751-244C3EB15B81}" type="pres">
      <dgm:prSet presAssocID="{32FD11A4-F76D-443B-9A55-1092C0CECC42}" presName="sibTrans" presStyleLbl="sibTrans1D1" presStyleIdx="1" presStyleCnt="6"/>
      <dgm:spPr/>
      <dgm:t>
        <a:bodyPr/>
        <a:lstStyle/>
        <a:p>
          <a:endParaRPr lang="cs-CZ"/>
        </a:p>
      </dgm:t>
    </dgm:pt>
    <dgm:pt modelId="{3988E0A6-D0BF-4584-84A7-11AE6690062A}" type="pres">
      <dgm:prSet presAssocID="{EAAC2F37-810F-43D2-86FC-98E081B8201E}" presName="node" presStyleLbl="node1" presStyleIdx="2" presStyleCnt="6" custRadScaleRad="94229" custRadScaleInc="-146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5D7C45-D848-4324-B767-55340089B110}" type="pres">
      <dgm:prSet presAssocID="{EAAC2F37-810F-43D2-86FC-98E081B8201E}" presName="spNode" presStyleCnt="0"/>
      <dgm:spPr/>
    </dgm:pt>
    <dgm:pt modelId="{323094F9-0C68-4CA7-8114-D120DC95517C}" type="pres">
      <dgm:prSet presAssocID="{68672433-9239-4B50-A1DD-963589865486}" presName="sibTrans" presStyleLbl="sibTrans1D1" presStyleIdx="2" presStyleCnt="6"/>
      <dgm:spPr/>
      <dgm:t>
        <a:bodyPr/>
        <a:lstStyle/>
        <a:p>
          <a:endParaRPr lang="cs-CZ"/>
        </a:p>
      </dgm:t>
    </dgm:pt>
    <dgm:pt modelId="{C4FBBDA5-5E91-4602-B5C3-F3A8AD37258B}" type="pres">
      <dgm:prSet presAssocID="{F6331DC8-2092-427D-B6D6-8C2E9B10C080}" presName="node" presStyleLbl="node1" presStyleIdx="3" presStyleCnt="6" custScaleX="119503" custScaleY="131999" custRadScaleRad="85852" custRadScaleInc="-120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5CEBC7-5F8C-49E3-9B69-FAD7E2EA8760}" type="pres">
      <dgm:prSet presAssocID="{F6331DC8-2092-427D-B6D6-8C2E9B10C080}" presName="spNode" presStyleCnt="0"/>
      <dgm:spPr/>
    </dgm:pt>
    <dgm:pt modelId="{A3A411D3-B402-407C-ACDE-9314D0DEC223}" type="pres">
      <dgm:prSet presAssocID="{FA94380B-BDDB-4155-930E-BB7FC8E684C0}" presName="sibTrans" presStyleLbl="sibTrans1D1" presStyleIdx="3" presStyleCnt="6"/>
      <dgm:spPr/>
      <dgm:t>
        <a:bodyPr/>
        <a:lstStyle/>
        <a:p>
          <a:endParaRPr lang="cs-CZ"/>
        </a:p>
      </dgm:t>
    </dgm:pt>
    <dgm:pt modelId="{C5ED1577-20F8-4D64-BB0B-144D5A658A19}" type="pres">
      <dgm:prSet presAssocID="{E05B96C5-8B34-4E4A-A4CE-64F1134DA6A6}" presName="node" presStyleLbl="node1" presStyleIdx="4" presStyleCnt="6" custScaleX="130730" custRadScaleRad="105053" custRadScaleInc="402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2C5035-6E7A-4027-8393-19CAA7A03559}" type="pres">
      <dgm:prSet presAssocID="{E05B96C5-8B34-4E4A-A4CE-64F1134DA6A6}" presName="spNode" presStyleCnt="0"/>
      <dgm:spPr/>
    </dgm:pt>
    <dgm:pt modelId="{0BADCF90-3CC1-414B-981B-4BD674C4A19E}" type="pres">
      <dgm:prSet presAssocID="{3CA87F00-E1EB-4B24-A38B-1A3DBD4FA1BE}" presName="sibTrans" presStyleLbl="sibTrans1D1" presStyleIdx="4" presStyleCnt="6"/>
      <dgm:spPr/>
      <dgm:t>
        <a:bodyPr/>
        <a:lstStyle/>
        <a:p>
          <a:endParaRPr lang="cs-CZ"/>
        </a:p>
      </dgm:t>
    </dgm:pt>
    <dgm:pt modelId="{3C289838-7BB7-43C4-A8A6-99CF0E0373FB}" type="pres">
      <dgm:prSet presAssocID="{C5E5DF19-2603-4736-BC6F-DD95BCC41F27}" presName="node" presStyleLbl="node1" presStyleIdx="5" presStyleCnt="6" custScaleX="219342" custScaleY="120663" custRadScaleRad="97066" custRadScaleInc="-755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C4F6E9-C1E2-4F1B-8862-35C667C7A5CB}" type="pres">
      <dgm:prSet presAssocID="{C5E5DF19-2603-4736-BC6F-DD95BCC41F27}" presName="spNode" presStyleCnt="0"/>
      <dgm:spPr/>
    </dgm:pt>
    <dgm:pt modelId="{E9828CBC-FDF1-4C5C-B124-12C8A5F8F57F}" type="pres">
      <dgm:prSet presAssocID="{6AA29CDE-EF3A-41F0-BCD7-FA5A9EA319C7}" presName="sibTrans" presStyleLbl="sibTrans1D1" presStyleIdx="5" presStyleCnt="6"/>
      <dgm:spPr/>
      <dgm:t>
        <a:bodyPr/>
        <a:lstStyle/>
        <a:p>
          <a:endParaRPr lang="cs-CZ"/>
        </a:p>
      </dgm:t>
    </dgm:pt>
  </dgm:ptLst>
  <dgm:cxnLst>
    <dgm:cxn modelId="{67C11F23-EBC7-4371-9986-FB17DCABA043}" type="presOf" srcId="{C5E5DF19-2603-4736-BC6F-DD95BCC41F27}" destId="{3C289838-7BB7-43C4-A8A6-99CF0E0373FB}" srcOrd="0" destOrd="0" presId="urn:microsoft.com/office/officeart/2005/8/layout/cycle6"/>
    <dgm:cxn modelId="{39719B14-76DE-48CD-BA1F-F2A3113786DD}" srcId="{2A7A9A3A-964C-491A-9565-203AC9F8F19F}" destId="{EAAC2F37-810F-43D2-86FC-98E081B8201E}" srcOrd="2" destOrd="0" parTransId="{364FB248-D76A-4585-86E5-C4C8526F24C9}" sibTransId="{68672433-9239-4B50-A1DD-963589865486}"/>
    <dgm:cxn modelId="{D3D06DDD-B8D2-4C92-88B5-B8836B6B0A1D}" type="presOf" srcId="{68672433-9239-4B50-A1DD-963589865486}" destId="{323094F9-0C68-4CA7-8114-D120DC95517C}" srcOrd="0" destOrd="0" presId="urn:microsoft.com/office/officeart/2005/8/layout/cycle6"/>
    <dgm:cxn modelId="{06843929-36C1-4A00-AD28-A69205EEB8A2}" type="presOf" srcId="{E05B96C5-8B34-4E4A-A4CE-64F1134DA6A6}" destId="{C5ED1577-20F8-4D64-BB0B-144D5A658A19}" srcOrd="0" destOrd="0" presId="urn:microsoft.com/office/officeart/2005/8/layout/cycle6"/>
    <dgm:cxn modelId="{D3254FD6-51A7-4AF6-A90C-CA3949C4236C}" type="presOf" srcId="{F773DA97-6F2A-4A34-88BD-B09601476474}" destId="{62A4255D-4D1A-4991-B5DA-FC0EEAFFA119}" srcOrd="0" destOrd="0" presId="urn:microsoft.com/office/officeart/2005/8/layout/cycle6"/>
    <dgm:cxn modelId="{9ADEC572-AB95-4918-8AE0-828DD4E44172}" type="presOf" srcId="{EAAC2F37-810F-43D2-86FC-98E081B8201E}" destId="{3988E0A6-D0BF-4584-84A7-11AE6690062A}" srcOrd="0" destOrd="0" presId="urn:microsoft.com/office/officeart/2005/8/layout/cycle6"/>
    <dgm:cxn modelId="{AF2C9A5C-E4F1-4562-9651-946AE9B175DF}" srcId="{2A7A9A3A-964C-491A-9565-203AC9F8F19F}" destId="{C5E5DF19-2603-4736-BC6F-DD95BCC41F27}" srcOrd="5" destOrd="0" parTransId="{68FAD34F-45AE-4C7C-BEA5-0B21C1DB76F5}" sibTransId="{6AA29CDE-EF3A-41F0-BCD7-FA5A9EA319C7}"/>
    <dgm:cxn modelId="{6838014D-167C-4C44-B179-3B7249483901}" type="presOf" srcId="{FA94380B-BDDB-4155-930E-BB7FC8E684C0}" destId="{A3A411D3-B402-407C-ACDE-9314D0DEC223}" srcOrd="0" destOrd="0" presId="urn:microsoft.com/office/officeart/2005/8/layout/cycle6"/>
    <dgm:cxn modelId="{0D2602F1-AAD2-4CAA-B125-3CFD326CF905}" type="presOf" srcId="{32FD11A4-F76D-443B-9A55-1092C0CECC42}" destId="{1812E8CE-1566-49A8-A751-244C3EB15B81}" srcOrd="0" destOrd="0" presId="urn:microsoft.com/office/officeart/2005/8/layout/cycle6"/>
    <dgm:cxn modelId="{EF01E721-BF71-46A1-BF17-0C6A9588CB6F}" type="presOf" srcId="{2A7A9A3A-964C-491A-9565-203AC9F8F19F}" destId="{27A925E7-7711-48A2-A403-6D3CFA0C6990}" srcOrd="0" destOrd="0" presId="urn:microsoft.com/office/officeart/2005/8/layout/cycle6"/>
    <dgm:cxn modelId="{E292EAD7-7BE0-4421-BDFC-AC78796C3F72}" type="presOf" srcId="{2EF72F50-8A7C-4345-B42E-C8941E7799FF}" destId="{89C8D60F-D627-46DD-A254-64897852474E}" srcOrd="0" destOrd="0" presId="urn:microsoft.com/office/officeart/2005/8/layout/cycle6"/>
    <dgm:cxn modelId="{4DB9F055-35E8-434A-90AE-CA6BD7A0116F}" type="presOf" srcId="{5831E4E7-0AF5-4E67-8828-E5FF1FF4819E}" destId="{F5DEE734-3456-4F83-BFDC-72012AC67F77}" srcOrd="0" destOrd="0" presId="urn:microsoft.com/office/officeart/2005/8/layout/cycle6"/>
    <dgm:cxn modelId="{9883144A-4450-4373-A9D5-A16F20732720}" srcId="{2A7A9A3A-964C-491A-9565-203AC9F8F19F}" destId="{E05B96C5-8B34-4E4A-A4CE-64F1134DA6A6}" srcOrd="4" destOrd="0" parTransId="{8C73AE2B-13D3-484F-89E8-E4C2CD7AE308}" sibTransId="{3CA87F00-E1EB-4B24-A38B-1A3DBD4FA1BE}"/>
    <dgm:cxn modelId="{DF6B7F06-24B7-44E7-99B4-B6B8299F9739}" srcId="{2A7A9A3A-964C-491A-9565-203AC9F8F19F}" destId="{F773DA97-6F2A-4A34-88BD-B09601476474}" srcOrd="1" destOrd="0" parTransId="{A116164E-FED2-4D69-BD05-BAD2DBC7F242}" sibTransId="{32FD11A4-F76D-443B-9A55-1092C0CECC42}"/>
    <dgm:cxn modelId="{6CEB46B6-9742-4462-B51B-87A65D655793}" type="presOf" srcId="{3CA87F00-E1EB-4B24-A38B-1A3DBD4FA1BE}" destId="{0BADCF90-3CC1-414B-981B-4BD674C4A19E}" srcOrd="0" destOrd="0" presId="urn:microsoft.com/office/officeart/2005/8/layout/cycle6"/>
    <dgm:cxn modelId="{EEA29250-DAC5-4515-844E-E9DA64A610A7}" srcId="{2A7A9A3A-964C-491A-9565-203AC9F8F19F}" destId="{2EF72F50-8A7C-4345-B42E-C8941E7799FF}" srcOrd="0" destOrd="0" parTransId="{935304C5-B62A-4BFA-AAD0-BC3157A8AD79}" sibTransId="{5831E4E7-0AF5-4E67-8828-E5FF1FF4819E}"/>
    <dgm:cxn modelId="{B330289A-C636-4572-A324-08AF724CEA99}" srcId="{2A7A9A3A-964C-491A-9565-203AC9F8F19F}" destId="{F6331DC8-2092-427D-B6D6-8C2E9B10C080}" srcOrd="3" destOrd="0" parTransId="{A23EEE7E-1283-4A77-B9D7-00519966AB91}" sibTransId="{FA94380B-BDDB-4155-930E-BB7FC8E684C0}"/>
    <dgm:cxn modelId="{B866EBEF-2ECB-4158-AAFD-023C86085101}" type="presOf" srcId="{F6331DC8-2092-427D-B6D6-8C2E9B10C080}" destId="{C4FBBDA5-5E91-4602-B5C3-F3A8AD37258B}" srcOrd="0" destOrd="0" presId="urn:microsoft.com/office/officeart/2005/8/layout/cycle6"/>
    <dgm:cxn modelId="{32A0B954-1DCA-4DC7-8D07-B3B4B9341A28}" type="presOf" srcId="{6AA29CDE-EF3A-41F0-BCD7-FA5A9EA319C7}" destId="{E9828CBC-FDF1-4C5C-B124-12C8A5F8F57F}" srcOrd="0" destOrd="0" presId="urn:microsoft.com/office/officeart/2005/8/layout/cycle6"/>
    <dgm:cxn modelId="{6E0E778A-E63F-4C1C-B0F6-B55EBA6C90E0}" type="presParOf" srcId="{27A925E7-7711-48A2-A403-6D3CFA0C6990}" destId="{89C8D60F-D627-46DD-A254-64897852474E}" srcOrd="0" destOrd="0" presId="urn:microsoft.com/office/officeart/2005/8/layout/cycle6"/>
    <dgm:cxn modelId="{DBD917C7-82DF-4EAC-B7D3-1B9EEEBF6953}" type="presParOf" srcId="{27A925E7-7711-48A2-A403-6D3CFA0C6990}" destId="{53AB1144-F647-4DFB-B3A0-600901CF5649}" srcOrd="1" destOrd="0" presId="urn:microsoft.com/office/officeart/2005/8/layout/cycle6"/>
    <dgm:cxn modelId="{119071C2-1B70-4F3C-AE6A-3CB14A1D76A4}" type="presParOf" srcId="{27A925E7-7711-48A2-A403-6D3CFA0C6990}" destId="{F5DEE734-3456-4F83-BFDC-72012AC67F77}" srcOrd="2" destOrd="0" presId="urn:microsoft.com/office/officeart/2005/8/layout/cycle6"/>
    <dgm:cxn modelId="{4A7E0754-0305-4AB4-91BF-E2033F1A1D41}" type="presParOf" srcId="{27A925E7-7711-48A2-A403-6D3CFA0C6990}" destId="{62A4255D-4D1A-4991-B5DA-FC0EEAFFA119}" srcOrd="3" destOrd="0" presId="urn:microsoft.com/office/officeart/2005/8/layout/cycle6"/>
    <dgm:cxn modelId="{4B3DAFD7-A1A8-4116-824B-214A1552E27C}" type="presParOf" srcId="{27A925E7-7711-48A2-A403-6D3CFA0C6990}" destId="{B9651A69-23D0-4843-95BA-BA215B394B5B}" srcOrd="4" destOrd="0" presId="urn:microsoft.com/office/officeart/2005/8/layout/cycle6"/>
    <dgm:cxn modelId="{E41217D0-41FA-4803-832D-8DC530CF17F4}" type="presParOf" srcId="{27A925E7-7711-48A2-A403-6D3CFA0C6990}" destId="{1812E8CE-1566-49A8-A751-244C3EB15B81}" srcOrd="5" destOrd="0" presId="urn:microsoft.com/office/officeart/2005/8/layout/cycle6"/>
    <dgm:cxn modelId="{78A83CF6-B350-4862-BBBF-78E4E715CFED}" type="presParOf" srcId="{27A925E7-7711-48A2-A403-6D3CFA0C6990}" destId="{3988E0A6-D0BF-4584-84A7-11AE6690062A}" srcOrd="6" destOrd="0" presId="urn:microsoft.com/office/officeart/2005/8/layout/cycle6"/>
    <dgm:cxn modelId="{34CB8094-B162-4AD7-82A5-8E392761DABE}" type="presParOf" srcId="{27A925E7-7711-48A2-A403-6D3CFA0C6990}" destId="{B05D7C45-D848-4324-B767-55340089B110}" srcOrd="7" destOrd="0" presId="urn:microsoft.com/office/officeart/2005/8/layout/cycle6"/>
    <dgm:cxn modelId="{73C696CF-334E-4F47-B65A-CC98663CF2A8}" type="presParOf" srcId="{27A925E7-7711-48A2-A403-6D3CFA0C6990}" destId="{323094F9-0C68-4CA7-8114-D120DC95517C}" srcOrd="8" destOrd="0" presId="urn:microsoft.com/office/officeart/2005/8/layout/cycle6"/>
    <dgm:cxn modelId="{F176BD6D-BBE9-4D0B-9824-D6D2BA326A21}" type="presParOf" srcId="{27A925E7-7711-48A2-A403-6D3CFA0C6990}" destId="{C4FBBDA5-5E91-4602-B5C3-F3A8AD37258B}" srcOrd="9" destOrd="0" presId="urn:microsoft.com/office/officeart/2005/8/layout/cycle6"/>
    <dgm:cxn modelId="{AB1331F2-0F61-4398-A31A-574CAE465CC1}" type="presParOf" srcId="{27A925E7-7711-48A2-A403-6D3CFA0C6990}" destId="{DB5CEBC7-5F8C-49E3-9B69-FAD7E2EA8760}" srcOrd="10" destOrd="0" presId="urn:microsoft.com/office/officeart/2005/8/layout/cycle6"/>
    <dgm:cxn modelId="{3858C3B3-5FFC-4E42-91C0-79C0F7AD3FE1}" type="presParOf" srcId="{27A925E7-7711-48A2-A403-6D3CFA0C6990}" destId="{A3A411D3-B402-407C-ACDE-9314D0DEC223}" srcOrd="11" destOrd="0" presId="urn:microsoft.com/office/officeart/2005/8/layout/cycle6"/>
    <dgm:cxn modelId="{98251D2C-AB70-411D-B506-6B27D8FA7D13}" type="presParOf" srcId="{27A925E7-7711-48A2-A403-6D3CFA0C6990}" destId="{C5ED1577-20F8-4D64-BB0B-144D5A658A19}" srcOrd="12" destOrd="0" presId="urn:microsoft.com/office/officeart/2005/8/layout/cycle6"/>
    <dgm:cxn modelId="{CB58CFE3-B5EE-4668-8465-399382CCCD49}" type="presParOf" srcId="{27A925E7-7711-48A2-A403-6D3CFA0C6990}" destId="{042C5035-6E7A-4027-8393-19CAA7A03559}" srcOrd="13" destOrd="0" presId="urn:microsoft.com/office/officeart/2005/8/layout/cycle6"/>
    <dgm:cxn modelId="{220D5048-A9AA-4D64-B473-8AC2E2DCB9C4}" type="presParOf" srcId="{27A925E7-7711-48A2-A403-6D3CFA0C6990}" destId="{0BADCF90-3CC1-414B-981B-4BD674C4A19E}" srcOrd="14" destOrd="0" presId="urn:microsoft.com/office/officeart/2005/8/layout/cycle6"/>
    <dgm:cxn modelId="{1DE2551F-10C1-45DD-98D0-78A8030DF671}" type="presParOf" srcId="{27A925E7-7711-48A2-A403-6D3CFA0C6990}" destId="{3C289838-7BB7-43C4-A8A6-99CF0E0373FB}" srcOrd="15" destOrd="0" presId="urn:microsoft.com/office/officeart/2005/8/layout/cycle6"/>
    <dgm:cxn modelId="{58F2B8CA-3CB9-40E0-AE64-6EDF2AB25F17}" type="presParOf" srcId="{27A925E7-7711-48A2-A403-6D3CFA0C6990}" destId="{6FC4F6E9-C1E2-4F1B-8862-35C667C7A5CB}" srcOrd="16" destOrd="0" presId="urn:microsoft.com/office/officeart/2005/8/layout/cycle6"/>
    <dgm:cxn modelId="{DF795838-0099-4713-829C-F282D60D3D2F}" type="presParOf" srcId="{27A925E7-7711-48A2-A403-6D3CFA0C6990}" destId="{E9828CBC-FDF1-4C5C-B124-12C8A5F8F57F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ED07EE-1B97-415B-8731-771D57A41FB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A578DBA2-48A1-4C7F-929F-7C4EFBF5EA3E}">
      <dgm:prSet/>
      <dgm:spPr/>
      <dgm:t>
        <a:bodyPr/>
        <a:lstStyle/>
        <a:p>
          <a:pPr algn="ctr" rtl="0"/>
          <a:r>
            <a:rPr lang="cs-CZ" b="1" dirty="0" err="1" smtClean="0"/>
            <a:t>Worthless</a:t>
          </a:r>
          <a:r>
            <a:rPr lang="cs-CZ" b="1" dirty="0" smtClean="0"/>
            <a:t> x </a:t>
          </a:r>
          <a:r>
            <a:rPr lang="cs-CZ" b="1" dirty="0" err="1" smtClean="0"/>
            <a:t>priceless</a:t>
          </a:r>
          <a:endParaRPr lang="cs-CZ" dirty="0"/>
        </a:p>
      </dgm:t>
    </dgm:pt>
    <dgm:pt modelId="{60D15CF5-2F6F-482B-AC02-710512D41D47}" type="parTrans" cxnId="{ACCEAB23-7DB5-415B-9609-BAF9D67288CB}">
      <dgm:prSet/>
      <dgm:spPr/>
      <dgm:t>
        <a:bodyPr/>
        <a:lstStyle/>
        <a:p>
          <a:endParaRPr lang="cs-CZ"/>
        </a:p>
      </dgm:t>
    </dgm:pt>
    <dgm:pt modelId="{49424807-98DA-4A4C-9CD6-154A36119078}" type="sibTrans" cxnId="{ACCEAB23-7DB5-415B-9609-BAF9D67288CB}">
      <dgm:prSet/>
      <dgm:spPr/>
      <dgm:t>
        <a:bodyPr/>
        <a:lstStyle/>
        <a:p>
          <a:endParaRPr lang="cs-CZ"/>
        </a:p>
      </dgm:t>
    </dgm:pt>
    <dgm:pt modelId="{DF4F5CB0-9C4E-4784-B4BD-61841AEFB1FF}">
      <dgm:prSet/>
      <dgm:spPr/>
      <dgm:t>
        <a:bodyPr/>
        <a:lstStyle/>
        <a:p>
          <a:pPr algn="ctr" rtl="0"/>
          <a:r>
            <a:rPr lang="cs-CZ" b="1" dirty="0" err="1" smtClean="0"/>
            <a:t>Be</a:t>
          </a:r>
          <a:r>
            <a:rPr lang="cs-CZ" b="1" dirty="0" smtClean="0"/>
            <a:t> in </a:t>
          </a:r>
          <a:r>
            <a:rPr lang="cs-CZ" b="1" dirty="0" err="1" smtClean="0"/>
            <a:t>the</a:t>
          </a:r>
          <a:r>
            <a:rPr lang="cs-CZ" b="1" dirty="0" smtClean="0"/>
            <a:t> </a:t>
          </a:r>
          <a:r>
            <a:rPr lang="cs-CZ" b="1" dirty="0" err="1" smtClean="0"/>
            <a:t>red</a:t>
          </a:r>
          <a:r>
            <a:rPr lang="cs-CZ" b="1" dirty="0" smtClean="0"/>
            <a:t> x </a:t>
          </a:r>
          <a:r>
            <a:rPr lang="cs-CZ" b="1" dirty="0" err="1" smtClean="0"/>
            <a:t>be</a:t>
          </a:r>
          <a:r>
            <a:rPr lang="cs-CZ" b="1" dirty="0" smtClean="0"/>
            <a:t> in </a:t>
          </a:r>
          <a:r>
            <a:rPr lang="cs-CZ" b="1" dirty="0" err="1" smtClean="0"/>
            <a:t>the</a:t>
          </a:r>
          <a:r>
            <a:rPr lang="cs-CZ" b="1" dirty="0" smtClean="0"/>
            <a:t> </a:t>
          </a:r>
          <a:r>
            <a:rPr lang="cs-CZ" b="1" dirty="0" err="1" smtClean="0"/>
            <a:t>black</a:t>
          </a:r>
          <a:endParaRPr lang="cs-CZ" dirty="0"/>
        </a:p>
      </dgm:t>
    </dgm:pt>
    <dgm:pt modelId="{D271F529-89CC-4E72-AC14-000BE65AEFA8}" type="parTrans" cxnId="{9024C87E-7B7B-42AC-BE1E-C14D9A1D768B}">
      <dgm:prSet/>
      <dgm:spPr/>
      <dgm:t>
        <a:bodyPr/>
        <a:lstStyle/>
        <a:p>
          <a:endParaRPr lang="cs-CZ"/>
        </a:p>
      </dgm:t>
    </dgm:pt>
    <dgm:pt modelId="{08DFA260-72E8-4F41-9280-EA947DF4DDBF}" type="sibTrans" cxnId="{9024C87E-7B7B-42AC-BE1E-C14D9A1D768B}">
      <dgm:prSet/>
      <dgm:spPr/>
      <dgm:t>
        <a:bodyPr/>
        <a:lstStyle/>
        <a:p>
          <a:endParaRPr lang="cs-CZ"/>
        </a:p>
      </dgm:t>
    </dgm:pt>
    <dgm:pt modelId="{11FA39AC-13DD-46E2-AE79-11FBA5B0B622}">
      <dgm:prSet/>
      <dgm:spPr/>
      <dgm:t>
        <a:bodyPr/>
        <a:lstStyle/>
        <a:p>
          <a:pPr algn="ctr" rtl="0"/>
          <a:r>
            <a:rPr lang="cs-CZ" b="1" dirty="0" err="1" smtClean="0"/>
            <a:t>Broke</a:t>
          </a:r>
          <a:r>
            <a:rPr lang="cs-CZ" b="1" dirty="0" smtClean="0"/>
            <a:t> x </a:t>
          </a:r>
          <a:r>
            <a:rPr lang="cs-CZ" b="1" dirty="0" err="1" smtClean="0"/>
            <a:t>well-off</a:t>
          </a:r>
          <a:endParaRPr lang="cs-CZ" dirty="0"/>
        </a:p>
      </dgm:t>
    </dgm:pt>
    <dgm:pt modelId="{B1013AD0-E8A7-43FE-83D2-2E3DFB3DF363}" type="parTrans" cxnId="{0279D922-9EC2-4317-84B6-E2753D79A39A}">
      <dgm:prSet/>
      <dgm:spPr/>
      <dgm:t>
        <a:bodyPr/>
        <a:lstStyle/>
        <a:p>
          <a:endParaRPr lang="cs-CZ"/>
        </a:p>
      </dgm:t>
    </dgm:pt>
    <dgm:pt modelId="{D04CC1FA-32D4-40E6-97FD-89701A38AF6A}" type="sibTrans" cxnId="{0279D922-9EC2-4317-84B6-E2753D79A39A}">
      <dgm:prSet/>
      <dgm:spPr/>
      <dgm:t>
        <a:bodyPr/>
        <a:lstStyle/>
        <a:p>
          <a:endParaRPr lang="cs-CZ"/>
        </a:p>
      </dgm:t>
    </dgm:pt>
    <dgm:pt modelId="{DB7BCE03-DF67-4B9A-B0FA-8A3C3B0573B4}">
      <dgm:prSet/>
      <dgm:spPr/>
      <dgm:t>
        <a:bodyPr/>
        <a:lstStyle/>
        <a:p>
          <a:pPr algn="ctr" rtl="0"/>
          <a:r>
            <a:rPr lang="cs-CZ" b="1" dirty="0" err="1" smtClean="0"/>
            <a:t>Flash</a:t>
          </a:r>
          <a:r>
            <a:rPr lang="cs-CZ" b="1" dirty="0" smtClean="0"/>
            <a:t> x </a:t>
          </a:r>
          <a:r>
            <a:rPr lang="cs-CZ" b="1" dirty="0" err="1" smtClean="0"/>
            <a:t>tight-fisted</a:t>
          </a:r>
          <a:endParaRPr lang="cs-CZ" dirty="0"/>
        </a:p>
      </dgm:t>
    </dgm:pt>
    <dgm:pt modelId="{8608D02E-ECB8-40AB-84FA-5E38DDAB52ED}" type="parTrans" cxnId="{981696E4-B6CD-4902-99EA-BB6A9DDCE399}">
      <dgm:prSet/>
      <dgm:spPr/>
      <dgm:t>
        <a:bodyPr/>
        <a:lstStyle/>
        <a:p>
          <a:endParaRPr lang="cs-CZ"/>
        </a:p>
      </dgm:t>
    </dgm:pt>
    <dgm:pt modelId="{2F808AA2-E571-4DFD-8E46-3BFF6D8DD62B}" type="sibTrans" cxnId="{981696E4-B6CD-4902-99EA-BB6A9DDCE399}">
      <dgm:prSet/>
      <dgm:spPr/>
      <dgm:t>
        <a:bodyPr/>
        <a:lstStyle/>
        <a:p>
          <a:endParaRPr lang="cs-CZ"/>
        </a:p>
      </dgm:t>
    </dgm:pt>
    <dgm:pt modelId="{97EC7F48-4023-49AA-8FFB-E76DE7E8CDE6}">
      <dgm:prSet/>
      <dgm:spPr/>
      <dgm:t>
        <a:bodyPr/>
        <a:lstStyle/>
        <a:p>
          <a:pPr algn="ctr" rtl="0"/>
          <a:r>
            <a:rPr lang="cs-CZ" b="1" dirty="0" err="1" smtClean="0"/>
            <a:t>Coins</a:t>
          </a:r>
          <a:r>
            <a:rPr lang="cs-CZ" b="1" dirty="0" smtClean="0"/>
            <a:t> x </a:t>
          </a:r>
          <a:r>
            <a:rPr lang="cs-CZ" b="1" dirty="0" err="1" smtClean="0"/>
            <a:t>banknotes</a:t>
          </a:r>
          <a:endParaRPr lang="cs-CZ" dirty="0"/>
        </a:p>
      </dgm:t>
    </dgm:pt>
    <dgm:pt modelId="{479EB52C-71A7-4C86-BE52-AF724E68AE2F}" type="parTrans" cxnId="{6F6145DA-AC58-4689-B38D-E5B9F4DBD60F}">
      <dgm:prSet/>
      <dgm:spPr/>
      <dgm:t>
        <a:bodyPr/>
        <a:lstStyle/>
        <a:p>
          <a:endParaRPr lang="cs-CZ"/>
        </a:p>
      </dgm:t>
    </dgm:pt>
    <dgm:pt modelId="{87ACDC0C-0142-4E5C-AB9F-5B41775967FD}" type="sibTrans" cxnId="{6F6145DA-AC58-4689-B38D-E5B9F4DBD60F}">
      <dgm:prSet/>
      <dgm:spPr/>
      <dgm:t>
        <a:bodyPr/>
        <a:lstStyle/>
        <a:p>
          <a:endParaRPr lang="cs-CZ"/>
        </a:p>
      </dgm:t>
    </dgm:pt>
    <dgm:pt modelId="{0412FCA4-F48D-4C2C-84B4-EB58172A6F93}" type="pres">
      <dgm:prSet presAssocID="{9EED07EE-1B97-415B-8731-771D57A41FB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814F60-E48D-4EE0-9C5E-499C78AB492C}" type="pres">
      <dgm:prSet presAssocID="{A578DBA2-48A1-4C7F-929F-7C4EFBF5EA3E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D70A64-12B7-4CC5-9672-AF28D8704235}" type="pres">
      <dgm:prSet presAssocID="{49424807-98DA-4A4C-9CD6-154A36119078}" presName="spacer" presStyleCnt="0"/>
      <dgm:spPr/>
    </dgm:pt>
    <dgm:pt modelId="{34914596-4C6F-493D-B3D1-5AD4E423BD0E}" type="pres">
      <dgm:prSet presAssocID="{DF4F5CB0-9C4E-4784-B4BD-61841AEFB1FF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016383-A56A-42AF-A2E4-046762CA25D8}" type="pres">
      <dgm:prSet presAssocID="{08DFA260-72E8-4F41-9280-EA947DF4DDBF}" presName="spacer" presStyleCnt="0"/>
      <dgm:spPr/>
    </dgm:pt>
    <dgm:pt modelId="{FA897A32-38FB-452D-8ECC-4C76A72A0472}" type="pres">
      <dgm:prSet presAssocID="{11FA39AC-13DD-46E2-AE79-11FBA5B0B622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AFFC7-2F83-4BA8-A015-2822CB047CE2}" type="pres">
      <dgm:prSet presAssocID="{D04CC1FA-32D4-40E6-97FD-89701A38AF6A}" presName="spacer" presStyleCnt="0"/>
      <dgm:spPr/>
    </dgm:pt>
    <dgm:pt modelId="{44C846B4-DD6E-4F36-A245-792D4C7B01C9}" type="pres">
      <dgm:prSet presAssocID="{DB7BCE03-DF67-4B9A-B0FA-8A3C3B0573B4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A89C0-3E18-4189-8EC4-28B9E51E874A}" type="pres">
      <dgm:prSet presAssocID="{2F808AA2-E571-4DFD-8E46-3BFF6D8DD62B}" presName="spacer" presStyleCnt="0"/>
      <dgm:spPr/>
    </dgm:pt>
    <dgm:pt modelId="{0318D726-C4FE-4E94-907A-EA4FA63FDF0F}" type="pres">
      <dgm:prSet presAssocID="{97EC7F48-4023-49AA-8FFB-E76DE7E8CDE6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CEAB23-7DB5-415B-9609-BAF9D67288CB}" srcId="{9EED07EE-1B97-415B-8731-771D57A41FBE}" destId="{A578DBA2-48A1-4C7F-929F-7C4EFBF5EA3E}" srcOrd="0" destOrd="0" parTransId="{60D15CF5-2F6F-482B-AC02-710512D41D47}" sibTransId="{49424807-98DA-4A4C-9CD6-154A36119078}"/>
    <dgm:cxn modelId="{981696E4-B6CD-4902-99EA-BB6A9DDCE399}" srcId="{9EED07EE-1B97-415B-8731-771D57A41FBE}" destId="{DB7BCE03-DF67-4B9A-B0FA-8A3C3B0573B4}" srcOrd="3" destOrd="0" parTransId="{8608D02E-ECB8-40AB-84FA-5E38DDAB52ED}" sibTransId="{2F808AA2-E571-4DFD-8E46-3BFF6D8DD62B}"/>
    <dgm:cxn modelId="{9024C87E-7B7B-42AC-BE1E-C14D9A1D768B}" srcId="{9EED07EE-1B97-415B-8731-771D57A41FBE}" destId="{DF4F5CB0-9C4E-4784-B4BD-61841AEFB1FF}" srcOrd="1" destOrd="0" parTransId="{D271F529-89CC-4E72-AC14-000BE65AEFA8}" sibTransId="{08DFA260-72E8-4F41-9280-EA947DF4DDBF}"/>
    <dgm:cxn modelId="{6F6145DA-AC58-4689-B38D-E5B9F4DBD60F}" srcId="{9EED07EE-1B97-415B-8731-771D57A41FBE}" destId="{97EC7F48-4023-49AA-8FFB-E76DE7E8CDE6}" srcOrd="4" destOrd="0" parTransId="{479EB52C-71A7-4C86-BE52-AF724E68AE2F}" sibTransId="{87ACDC0C-0142-4E5C-AB9F-5B41775967FD}"/>
    <dgm:cxn modelId="{02E42B95-CDA3-47B6-92C9-7343FFCCEE78}" type="presOf" srcId="{9EED07EE-1B97-415B-8731-771D57A41FBE}" destId="{0412FCA4-F48D-4C2C-84B4-EB58172A6F93}" srcOrd="0" destOrd="0" presId="urn:microsoft.com/office/officeart/2005/8/layout/vList2"/>
    <dgm:cxn modelId="{AAFA3993-436E-4953-A602-608AA61EE629}" type="presOf" srcId="{DF4F5CB0-9C4E-4784-B4BD-61841AEFB1FF}" destId="{34914596-4C6F-493D-B3D1-5AD4E423BD0E}" srcOrd="0" destOrd="0" presId="urn:microsoft.com/office/officeart/2005/8/layout/vList2"/>
    <dgm:cxn modelId="{0279D922-9EC2-4317-84B6-E2753D79A39A}" srcId="{9EED07EE-1B97-415B-8731-771D57A41FBE}" destId="{11FA39AC-13DD-46E2-AE79-11FBA5B0B622}" srcOrd="2" destOrd="0" parTransId="{B1013AD0-E8A7-43FE-83D2-2E3DFB3DF363}" sibTransId="{D04CC1FA-32D4-40E6-97FD-89701A38AF6A}"/>
    <dgm:cxn modelId="{B432E156-3D03-4CE8-8208-1774FF33F875}" type="presOf" srcId="{11FA39AC-13DD-46E2-AE79-11FBA5B0B622}" destId="{FA897A32-38FB-452D-8ECC-4C76A72A0472}" srcOrd="0" destOrd="0" presId="urn:microsoft.com/office/officeart/2005/8/layout/vList2"/>
    <dgm:cxn modelId="{52E1639F-A133-4AEC-8146-B8073C8C32C0}" type="presOf" srcId="{A578DBA2-48A1-4C7F-929F-7C4EFBF5EA3E}" destId="{B1814F60-E48D-4EE0-9C5E-499C78AB492C}" srcOrd="0" destOrd="0" presId="urn:microsoft.com/office/officeart/2005/8/layout/vList2"/>
    <dgm:cxn modelId="{0B643C93-6E9B-4EAF-8745-3CBD79B600C5}" type="presOf" srcId="{DB7BCE03-DF67-4B9A-B0FA-8A3C3B0573B4}" destId="{44C846B4-DD6E-4F36-A245-792D4C7B01C9}" srcOrd="0" destOrd="0" presId="urn:microsoft.com/office/officeart/2005/8/layout/vList2"/>
    <dgm:cxn modelId="{504975C1-41D7-4B24-B39B-5DD2654F4C4B}" type="presOf" srcId="{97EC7F48-4023-49AA-8FFB-E76DE7E8CDE6}" destId="{0318D726-C4FE-4E94-907A-EA4FA63FDF0F}" srcOrd="0" destOrd="0" presId="urn:microsoft.com/office/officeart/2005/8/layout/vList2"/>
    <dgm:cxn modelId="{20ABDD3B-CB2F-4648-ACBB-7152BE460BA6}" type="presParOf" srcId="{0412FCA4-F48D-4C2C-84B4-EB58172A6F93}" destId="{B1814F60-E48D-4EE0-9C5E-499C78AB492C}" srcOrd="0" destOrd="0" presId="urn:microsoft.com/office/officeart/2005/8/layout/vList2"/>
    <dgm:cxn modelId="{F66C17BA-C437-4AB1-A62D-BE22A7BD0843}" type="presParOf" srcId="{0412FCA4-F48D-4C2C-84B4-EB58172A6F93}" destId="{6CD70A64-12B7-4CC5-9672-AF28D8704235}" srcOrd="1" destOrd="0" presId="urn:microsoft.com/office/officeart/2005/8/layout/vList2"/>
    <dgm:cxn modelId="{9FB37DBA-F092-4882-B565-B98591213391}" type="presParOf" srcId="{0412FCA4-F48D-4C2C-84B4-EB58172A6F93}" destId="{34914596-4C6F-493D-B3D1-5AD4E423BD0E}" srcOrd="2" destOrd="0" presId="urn:microsoft.com/office/officeart/2005/8/layout/vList2"/>
    <dgm:cxn modelId="{226F4753-214F-441E-905F-DE7239269F44}" type="presParOf" srcId="{0412FCA4-F48D-4C2C-84B4-EB58172A6F93}" destId="{BE016383-A56A-42AF-A2E4-046762CA25D8}" srcOrd="3" destOrd="0" presId="urn:microsoft.com/office/officeart/2005/8/layout/vList2"/>
    <dgm:cxn modelId="{7E2ED345-DF5B-43BF-8B69-C490F3497EC6}" type="presParOf" srcId="{0412FCA4-F48D-4C2C-84B4-EB58172A6F93}" destId="{FA897A32-38FB-452D-8ECC-4C76A72A0472}" srcOrd="4" destOrd="0" presId="urn:microsoft.com/office/officeart/2005/8/layout/vList2"/>
    <dgm:cxn modelId="{B3ACE8E7-9BF5-4045-BC87-4DF98F30A33E}" type="presParOf" srcId="{0412FCA4-F48D-4C2C-84B4-EB58172A6F93}" destId="{BF9AFFC7-2F83-4BA8-A015-2822CB047CE2}" srcOrd="5" destOrd="0" presId="urn:microsoft.com/office/officeart/2005/8/layout/vList2"/>
    <dgm:cxn modelId="{B129521C-CD62-43B5-B865-06CEF3E8FFA5}" type="presParOf" srcId="{0412FCA4-F48D-4C2C-84B4-EB58172A6F93}" destId="{44C846B4-DD6E-4F36-A245-792D4C7B01C9}" srcOrd="6" destOrd="0" presId="urn:microsoft.com/office/officeart/2005/8/layout/vList2"/>
    <dgm:cxn modelId="{7C78592A-B048-40F8-86B1-B153EBA64C86}" type="presParOf" srcId="{0412FCA4-F48D-4C2C-84B4-EB58172A6F93}" destId="{F70A89C0-3E18-4189-8EC4-28B9E51E874A}" srcOrd="7" destOrd="0" presId="urn:microsoft.com/office/officeart/2005/8/layout/vList2"/>
    <dgm:cxn modelId="{7B335058-ED5C-433E-90A0-02D15091DC59}" type="presParOf" srcId="{0412FCA4-F48D-4C2C-84B4-EB58172A6F93}" destId="{0318D726-C4FE-4E94-907A-EA4FA63FDF0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413E50-08D4-487B-A333-B3BA8EA22F3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1FB37A6-24A1-4C28-9F4B-9F7BB6D4033D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Koupil sis někdy něco, co nakonec byla ztráta peněz?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0A3B2E89-76E0-48DB-8648-36AAEB4BB357}" type="parTrans" cxnId="{61296785-7DCA-4F1A-816E-98A9B87B19B5}">
      <dgm:prSet/>
      <dgm:spPr/>
      <dgm:t>
        <a:bodyPr/>
        <a:lstStyle/>
        <a:p>
          <a:endParaRPr lang="cs-CZ"/>
        </a:p>
      </dgm:t>
    </dgm:pt>
    <dgm:pt modelId="{9CADD8E6-8A63-4AF6-8889-0C3C8A05C2C8}" type="sibTrans" cxnId="{61296785-7DCA-4F1A-816E-98A9B87B19B5}">
      <dgm:prSet/>
      <dgm:spPr/>
      <dgm:t>
        <a:bodyPr/>
        <a:lstStyle/>
        <a:p>
          <a:endParaRPr lang="cs-CZ"/>
        </a:p>
      </dgm:t>
    </dgm:pt>
    <dgm:pt modelId="{13B85517-8124-4EC7-857A-364FDEB967C3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Šetřils někdy na něco?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D37181A3-2194-4AD7-9464-FE032596757E}" type="parTrans" cxnId="{E7E8AFC7-275C-4367-BC83-9D9EAC4600ED}">
      <dgm:prSet/>
      <dgm:spPr/>
      <dgm:t>
        <a:bodyPr/>
        <a:lstStyle/>
        <a:p>
          <a:endParaRPr lang="cs-CZ"/>
        </a:p>
      </dgm:t>
    </dgm:pt>
    <dgm:pt modelId="{0503E4A1-A1AD-448E-942C-57ABF2907B17}" type="sibTrans" cxnId="{E7E8AFC7-275C-4367-BC83-9D9EAC4600ED}">
      <dgm:prSet/>
      <dgm:spPr/>
      <dgm:t>
        <a:bodyPr/>
        <a:lstStyle/>
        <a:p>
          <a:endParaRPr lang="cs-CZ"/>
        </a:p>
      </dgm:t>
    </dgm:pt>
    <dgm:pt modelId="{12F48729-EAF9-42B6-9204-157DFC3EB7F5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Půjčil jsi někdy někomu peníze?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A3DF4355-BF98-4483-9DA8-1ECA72FDC721}" type="parTrans" cxnId="{CCAA1D1C-3946-43E3-A024-568720D653AB}">
      <dgm:prSet/>
      <dgm:spPr/>
      <dgm:t>
        <a:bodyPr/>
        <a:lstStyle/>
        <a:p>
          <a:endParaRPr lang="cs-CZ"/>
        </a:p>
      </dgm:t>
    </dgm:pt>
    <dgm:pt modelId="{F7EC4998-8A37-4F8B-87F4-FEFD0ED60E27}" type="sibTrans" cxnId="{CCAA1D1C-3946-43E3-A024-568720D653AB}">
      <dgm:prSet/>
      <dgm:spPr/>
      <dgm:t>
        <a:bodyPr/>
        <a:lstStyle/>
        <a:p>
          <a:endParaRPr lang="cs-CZ"/>
        </a:p>
      </dgm:t>
    </dgm:pt>
    <dgm:pt modelId="{C0EB0A43-498E-4FAF-BB55-E468332D9739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Půjčil sis někdy od někoho peníze?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DEC028E6-44D0-4AFA-8B90-01A5A08DD517}" type="parTrans" cxnId="{136DF676-7C37-4F4A-9546-85FC767C9672}">
      <dgm:prSet/>
      <dgm:spPr/>
      <dgm:t>
        <a:bodyPr/>
        <a:lstStyle/>
        <a:p>
          <a:endParaRPr lang="cs-CZ"/>
        </a:p>
      </dgm:t>
    </dgm:pt>
    <dgm:pt modelId="{AA60C9C2-24C7-4FF3-806E-AAD234158015}" type="sibTrans" cxnId="{136DF676-7C37-4F4A-9546-85FC767C9672}">
      <dgm:prSet/>
      <dgm:spPr/>
      <dgm:t>
        <a:bodyPr/>
        <a:lstStyle/>
        <a:p>
          <a:endParaRPr lang="cs-CZ"/>
        </a:p>
      </dgm:t>
    </dgm:pt>
    <dgm:pt modelId="{D418B2E8-B76E-4A50-9AB1-DA3643522870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Je něco, co by sis rád/a koupil/a, ale nemůžeš si to dovolit?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5B357F90-45B6-4D41-89C5-172A26B66717}" type="parTrans" cxnId="{0C0DAC37-3879-4FB0-8618-D21CF27CEBD6}">
      <dgm:prSet/>
      <dgm:spPr/>
      <dgm:t>
        <a:bodyPr/>
        <a:lstStyle/>
        <a:p>
          <a:endParaRPr lang="cs-CZ"/>
        </a:p>
      </dgm:t>
    </dgm:pt>
    <dgm:pt modelId="{15F64544-12CD-4C08-ADA1-1E0D47CE5F76}" type="sibTrans" cxnId="{0C0DAC37-3879-4FB0-8618-D21CF27CEBD6}">
      <dgm:prSet/>
      <dgm:spPr/>
      <dgm:t>
        <a:bodyPr/>
        <a:lstStyle/>
        <a:p>
          <a:endParaRPr lang="cs-CZ"/>
        </a:p>
      </dgm:t>
    </dgm:pt>
    <dgm:pt modelId="{6D8AD9B4-672E-4A0B-92B9-0B37465B590D}">
      <dgm:prSet custT="1"/>
      <dgm:spPr/>
      <dgm:t>
        <a:bodyPr/>
        <a:lstStyle/>
        <a:p>
          <a:pPr rtl="0"/>
          <a:r>
            <a:rPr lang="cs-CZ" sz="3200" b="1" dirty="0" smtClean="0">
              <a:latin typeface="Times New Roman" pitchFamily="18" charset="0"/>
              <a:cs typeface="Times New Roman" pitchFamily="18" charset="0"/>
            </a:rPr>
            <a:t>Naúčtovali ti někdy v obchodě víc než měli?</a:t>
          </a:r>
          <a:endParaRPr lang="cs-CZ" sz="3200" b="1" dirty="0">
            <a:latin typeface="Times New Roman" pitchFamily="18" charset="0"/>
            <a:cs typeface="Times New Roman" pitchFamily="18" charset="0"/>
          </a:endParaRPr>
        </a:p>
      </dgm:t>
    </dgm:pt>
    <dgm:pt modelId="{4D9E88C7-119C-4FCE-8159-6E9B2449676D}" type="parTrans" cxnId="{DFFA6390-1FB9-45D5-AAB9-1CB38A5FEF22}">
      <dgm:prSet/>
      <dgm:spPr/>
      <dgm:t>
        <a:bodyPr/>
        <a:lstStyle/>
        <a:p>
          <a:endParaRPr lang="cs-CZ"/>
        </a:p>
      </dgm:t>
    </dgm:pt>
    <dgm:pt modelId="{072D7969-D8EC-4002-B4FA-89F3E10C5CF6}" type="sibTrans" cxnId="{DFFA6390-1FB9-45D5-AAB9-1CB38A5FEF22}">
      <dgm:prSet/>
      <dgm:spPr/>
      <dgm:t>
        <a:bodyPr/>
        <a:lstStyle/>
        <a:p>
          <a:endParaRPr lang="cs-CZ"/>
        </a:p>
      </dgm:t>
    </dgm:pt>
    <dgm:pt modelId="{1D5D1DE3-99DE-4671-A0BC-46AFD477DEF3}" type="pres">
      <dgm:prSet presAssocID="{8B413E50-08D4-487B-A333-B3BA8EA22F3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1DC8795-61BF-416B-BBFC-81DB01A6EAF2}" type="pres">
      <dgm:prSet presAssocID="{41FB37A6-24A1-4C28-9F4B-9F7BB6D4033D}" presName="parentText" presStyleLbl="node1" presStyleIdx="0" presStyleCnt="6" custLinFactY="-38193" custLinFactNeighborX="-1812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1A0FF1-5C0A-4F36-B42A-3DEE03582CF1}" type="pres">
      <dgm:prSet presAssocID="{9CADD8E6-8A63-4AF6-8889-0C3C8A05C2C8}" presName="spacer" presStyleCnt="0"/>
      <dgm:spPr/>
    </dgm:pt>
    <dgm:pt modelId="{125BC7D1-5646-4636-B153-264F0F42EEA3}" type="pres">
      <dgm:prSet presAssocID="{13B85517-8124-4EC7-857A-364FDEB967C3}" presName="parentText" presStyleLbl="node1" presStyleIdx="1" presStyleCnt="6" custLinFactY="-14154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3A5E33-CBFA-4AAD-847B-8809DDDBF393}" type="pres">
      <dgm:prSet presAssocID="{0503E4A1-A1AD-448E-942C-57ABF2907B17}" presName="spacer" presStyleCnt="0"/>
      <dgm:spPr/>
    </dgm:pt>
    <dgm:pt modelId="{0B61B3DE-79E1-463D-A478-0C1825AE52C0}" type="pres">
      <dgm:prSet presAssocID="{12F48729-EAF9-42B6-9204-157DFC3EB7F5}" presName="parentText" presStyleLbl="node1" presStyleIdx="2" presStyleCnt="6" custLinFactY="-25538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8A1112-F268-41C2-939C-7B775B45DD4B}" type="pres">
      <dgm:prSet presAssocID="{F7EC4998-8A37-4F8B-87F4-FEFD0ED60E27}" presName="spacer" presStyleCnt="0"/>
      <dgm:spPr/>
    </dgm:pt>
    <dgm:pt modelId="{11F14363-FF35-4CE4-9868-B9EF83824A5D}" type="pres">
      <dgm:prSet presAssocID="{C0EB0A43-498E-4FAF-BB55-E468332D9739}" presName="parentText" presStyleLbl="node1" presStyleIdx="3" presStyleCnt="6" custLinFactY="-28907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9EC047-9D15-45D1-BF6F-E76C9240E52D}" type="pres">
      <dgm:prSet presAssocID="{AA60C9C2-24C7-4FF3-806E-AAD234158015}" presName="spacer" presStyleCnt="0"/>
      <dgm:spPr/>
    </dgm:pt>
    <dgm:pt modelId="{E0311EFE-81A2-46DF-9B87-683988119BAF}" type="pres">
      <dgm:prSet presAssocID="{D418B2E8-B76E-4A50-9AB1-DA3643522870}" presName="parentText" presStyleLbl="node1" presStyleIdx="4" presStyleCnt="6" custLinFactY="-24260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B2571D-8B61-47AB-8635-8034F460DFD5}" type="pres">
      <dgm:prSet presAssocID="{15F64544-12CD-4C08-ADA1-1E0D47CE5F76}" presName="spacer" presStyleCnt="0"/>
      <dgm:spPr/>
    </dgm:pt>
    <dgm:pt modelId="{918C4C50-BFB1-40FF-98C2-FB3CDA1371C2}" type="pres">
      <dgm:prSet presAssocID="{6D8AD9B4-672E-4A0B-92B9-0B37465B590D}" presName="parentText" presStyleLbl="node1" presStyleIdx="5" presStyleCnt="6" custLinFactY="-27629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296785-7DCA-4F1A-816E-98A9B87B19B5}" srcId="{8B413E50-08D4-487B-A333-B3BA8EA22F3F}" destId="{41FB37A6-24A1-4C28-9F4B-9F7BB6D4033D}" srcOrd="0" destOrd="0" parTransId="{0A3B2E89-76E0-48DB-8648-36AAEB4BB357}" sibTransId="{9CADD8E6-8A63-4AF6-8889-0C3C8A05C2C8}"/>
    <dgm:cxn modelId="{E7E8AFC7-275C-4367-BC83-9D9EAC4600ED}" srcId="{8B413E50-08D4-487B-A333-B3BA8EA22F3F}" destId="{13B85517-8124-4EC7-857A-364FDEB967C3}" srcOrd="1" destOrd="0" parTransId="{D37181A3-2194-4AD7-9464-FE032596757E}" sibTransId="{0503E4A1-A1AD-448E-942C-57ABF2907B17}"/>
    <dgm:cxn modelId="{2C7AAFDA-9222-488B-B1B2-83B5866DE0C3}" type="presOf" srcId="{6D8AD9B4-672E-4A0B-92B9-0B37465B590D}" destId="{918C4C50-BFB1-40FF-98C2-FB3CDA1371C2}" srcOrd="0" destOrd="0" presId="urn:microsoft.com/office/officeart/2005/8/layout/vList2"/>
    <dgm:cxn modelId="{CCAA1D1C-3946-43E3-A024-568720D653AB}" srcId="{8B413E50-08D4-487B-A333-B3BA8EA22F3F}" destId="{12F48729-EAF9-42B6-9204-157DFC3EB7F5}" srcOrd="2" destOrd="0" parTransId="{A3DF4355-BF98-4483-9DA8-1ECA72FDC721}" sibTransId="{F7EC4998-8A37-4F8B-87F4-FEFD0ED60E27}"/>
    <dgm:cxn modelId="{0C0DAC37-3879-4FB0-8618-D21CF27CEBD6}" srcId="{8B413E50-08D4-487B-A333-B3BA8EA22F3F}" destId="{D418B2E8-B76E-4A50-9AB1-DA3643522870}" srcOrd="4" destOrd="0" parTransId="{5B357F90-45B6-4D41-89C5-172A26B66717}" sibTransId="{15F64544-12CD-4C08-ADA1-1E0D47CE5F76}"/>
    <dgm:cxn modelId="{3C05D1F9-A030-49F2-9887-F54AA23BB5EF}" type="presOf" srcId="{41FB37A6-24A1-4C28-9F4B-9F7BB6D4033D}" destId="{71DC8795-61BF-416B-BBFC-81DB01A6EAF2}" srcOrd="0" destOrd="0" presId="urn:microsoft.com/office/officeart/2005/8/layout/vList2"/>
    <dgm:cxn modelId="{1629BB65-FE48-4428-A06B-CDAE623F36A1}" type="presOf" srcId="{12F48729-EAF9-42B6-9204-157DFC3EB7F5}" destId="{0B61B3DE-79E1-463D-A478-0C1825AE52C0}" srcOrd="0" destOrd="0" presId="urn:microsoft.com/office/officeart/2005/8/layout/vList2"/>
    <dgm:cxn modelId="{DFFA6390-1FB9-45D5-AAB9-1CB38A5FEF22}" srcId="{8B413E50-08D4-487B-A333-B3BA8EA22F3F}" destId="{6D8AD9B4-672E-4A0B-92B9-0B37465B590D}" srcOrd="5" destOrd="0" parTransId="{4D9E88C7-119C-4FCE-8159-6E9B2449676D}" sibTransId="{072D7969-D8EC-4002-B4FA-89F3E10C5CF6}"/>
    <dgm:cxn modelId="{D31D6E08-6327-43CD-B6A9-BFFC555ECF16}" type="presOf" srcId="{C0EB0A43-498E-4FAF-BB55-E468332D9739}" destId="{11F14363-FF35-4CE4-9868-B9EF83824A5D}" srcOrd="0" destOrd="0" presId="urn:microsoft.com/office/officeart/2005/8/layout/vList2"/>
    <dgm:cxn modelId="{0DA9008D-F2FD-482F-BABD-73702CCECF4F}" type="presOf" srcId="{8B413E50-08D4-487B-A333-B3BA8EA22F3F}" destId="{1D5D1DE3-99DE-4671-A0BC-46AFD477DEF3}" srcOrd="0" destOrd="0" presId="urn:microsoft.com/office/officeart/2005/8/layout/vList2"/>
    <dgm:cxn modelId="{23CF3F50-59D8-4543-B7E3-BB3303CAB009}" type="presOf" srcId="{13B85517-8124-4EC7-857A-364FDEB967C3}" destId="{125BC7D1-5646-4636-B153-264F0F42EEA3}" srcOrd="0" destOrd="0" presId="urn:microsoft.com/office/officeart/2005/8/layout/vList2"/>
    <dgm:cxn modelId="{67067D8A-076A-42B8-B9AA-4AA80E5D5CDF}" type="presOf" srcId="{D418B2E8-B76E-4A50-9AB1-DA3643522870}" destId="{E0311EFE-81A2-46DF-9B87-683988119BAF}" srcOrd="0" destOrd="0" presId="urn:microsoft.com/office/officeart/2005/8/layout/vList2"/>
    <dgm:cxn modelId="{136DF676-7C37-4F4A-9546-85FC767C9672}" srcId="{8B413E50-08D4-487B-A333-B3BA8EA22F3F}" destId="{C0EB0A43-498E-4FAF-BB55-E468332D9739}" srcOrd="3" destOrd="0" parTransId="{DEC028E6-44D0-4AFA-8B90-01A5A08DD517}" sibTransId="{AA60C9C2-24C7-4FF3-806E-AAD234158015}"/>
    <dgm:cxn modelId="{B2277707-B792-4AB9-9768-6BE837C9AAEF}" type="presParOf" srcId="{1D5D1DE3-99DE-4671-A0BC-46AFD477DEF3}" destId="{71DC8795-61BF-416B-BBFC-81DB01A6EAF2}" srcOrd="0" destOrd="0" presId="urn:microsoft.com/office/officeart/2005/8/layout/vList2"/>
    <dgm:cxn modelId="{6CC1C768-D7ED-44C7-9414-52881F286FFF}" type="presParOf" srcId="{1D5D1DE3-99DE-4671-A0BC-46AFD477DEF3}" destId="{CA1A0FF1-5C0A-4F36-B42A-3DEE03582CF1}" srcOrd="1" destOrd="0" presId="urn:microsoft.com/office/officeart/2005/8/layout/vList2"/>
    <dgm:cxn modelId="{1ED351E4-45BA-4684-BC5E-C306A83ACA21}" type="presParOf" srcId="{1D5D1DE3-99DE-4671-A0BC-46AFD477DEF3}" destId="{125BC7D1-5646-4636-B153-264F0F42EEA3}" srcOrd="2" destOrd="0" presId="urn:microsoft.com/office/officeart/2005/8/layout/vList2"/>
    <dgm:cxn modelId="{8D2F6333-9007-49B1-8588-85ED7BE195FA}" type="presParOf" srcId="{1D5D1DE3-99DE-4671-A0BC-46AFD477DEF3}" destId="{2F3A5E33-CBFA-4AAD-847B-8809DDDBF393}" srcOrd="3" destOrd="0" presId="urn:microsoft.com/office/officeart/2005/8/layout/vList2"/>
    <dgm:cxn modelId="{B2BA545E-7933-478E-AB70-F2576866AC4A}" type="presParOf" srcId="{1D5D1DE3-99DE-4671-A0BC-46AFD477DEF3}" destId="{0B61B3DE-79E1-463D-A478-0C1825AE52C0}" srcOrd="4" destOrd="0" presId="urn:microsoft.com/office/officeart/2005/8/layout/vList2"/>
    <dgm:cxn modelId="{5873B586-6A00-4368-BA9C-E3A959D99B69}" type="presParOf" srcId="{1D5D1DE3-99DE-4671-A0BC-46AFD477DEF3}" destId="{EF8A1112-F268-41C2-939C-7B775B45DD4B}" srcOrd="5" destOrd="0" presId="urn:microsoft.com/office/officeart/2005/8/layout/vList2"/>
    <dgm:cxn modelId="{258F0701-A282-4433-9958-BF5C9D3EC103}" type="presParOf" srcId="{1D5D1DE3-99DE-4671-A0BC-46AFD477DEF3}" destId="{11F14363-FF35-4CE4-9868-B9EF83824A5D}" srcOrd="6" destOrd="0" presId="urn:microsoft.com/office/officeart/2005/8/layout/vList2"/>
    <dgm:cxn modelId="{A6547CCA-2D4E-44B8-A210-01E5FE4D5412}" type="presParOf" srcId="{1D5D1DE3-99DE-4671-A0BC-46AFD477DEF3}" destId="{F09EC047-9D15-45D1-BF6F-E76C9240E52D}" srcOrd="7" destOrd="0" presId="urn:microsoft.com/office/officeart/2005/8/layout/vList2"/>
    <dgm:cxn modelId="{774FC895-604D-4C7B-B80F-2E29AF5F78EB}" type="presParOf" srcId="{1D5D1DE3-99DE-4671-A0BC-46AFD477DEF3}" destId="{E0311EFE-81A2-46DF-9B87-683988119BAF}" srcOrd="8" destOrd="0" presId="urn:microsoft.com/office/officeart/2005/8/layout/vList2"/>
    <dgm:cxn modelId="{87AB4FE8-D2E8-4B9B-9B5C-59603879FC15}" type="presParOf" srcId="{1D5D1DE3-99DE-4671-A0BC-46AFD477DEF3}" destId="{A8B2571D-8B61-47AB-8635-8034F460DFD5}" srcOrd="9" destOrd="0" presId="urn:microsoft.com/office/officeart/2005/8/layout/vList2"/>
    <dgm:cxn modelId="{EA41B132-D6A8-4B31-A587-18FFEFBEEFA8}" type="presParOf" srcId="{1D5D1DE3-99DE-4671-A0BC-46AFD477DEF3}" destId="{918C4C50-BFB1-40FF-98C2-FB3CDA1371C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FFFF3-BABF-416F-9263-3A60A0C5D262}">
      <dsp:nvSpPr>
        <dsp:cNvPr id="0" name=""/>
        <dsp:cNvSpPr/>
      </dsp:nvSpPr>
      <dsp:spPr>
        <a:xfrm>
          <a:off x="0" y="792012"/>
          <a:ext cx="5719763" cy="69556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err="1" smtClean="0"/>
            <a:t>current</a:t>
          </a:r>
          <a:r>
            <a:rPr lang="cs-CZ" sz="2900" b="1" kern="1200" dirty="0" smtClean="0"/>
            <a:t> </a:t>
          </a:r>
          <a:r>
            <a:rPr lang="cs-CZ" sz="2900" b="1" kern="1200" dirty="0" err="1" smtClean="0"/>
            <a:t>account</a:t>
          </a:r>
          <a:r>
            <a:rPr lang="cs-CZ" sz="2900" b="1" kern="1200" dirty="0" smtClean="0"/>
            <a:t> / </a:t>
          </a:r>
          <a:r>
            <a:rPr lang="cs-CZ" sz="2900" b="1" kern="1200" dirty="0" err="1" smtClean="0"/>
            <a:t>checking</a:t>
          </a:r>
          <a:r>
            <a:rPr lang="cs-CZ" sz="2900" b="1" kern="1200" dirty="0" smtClean="0"/>
            <a:t> </a:t>
          </a:r>
          <a:r>
            <a:rPr lang="cs-CZ" sz="2900" b="1" kern="1200" dirty="0" err="1" smtClean="0"/>
            <a:t>account</a:t>
          </a:r>
          <a:endParaRPr lang="cs-CZ" sz="2900" b="1" kern="1200" dirty="0"/>
        </a:p>
      </dsp:txBody>
      <dsp:txXfrm>
        <a:off x="33955" y="825967"/>
        <a:ext cx="5651853" cy="627655"/>
      </dsp:txXfrm>
    </dsp:sp>
    <dsp:sp modelId="{3786B595-FCC9-442D-8D30-BD33F4FFD7C6}">
      <dsp:nvSpPr>
        <dsp:cNvPr id="0" name=""/>
        <dsp:cNvSpPr/>
      </dsp:nvSpPr>
      <dsp:spPr>
        <a:xfrm>
          <a:off x="0" y="1571097"/>
          <a:ext cx="5719763" cy="69556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err="1" smtClean="0"/>
            <a:t>savings</a:t>
          </a:r>
          <a:r>
            <a:rPr lang="cs-CZ" sz="2900" b="1" kern="1200" dirty="0" smtClean="0"/>
            <a:t> </a:t>
          </a:r>
          <a:r>
            <a:rPr lang="cs-CZ" sz="2900" b="1" kern="1200" dirty="0" err="1" smtClean="0"/>
            <a:t>account</a:t>
          </a:r>
          <a:endParaRPr lang="cs-CZ" sz="2900" b="1" kern="1200" dirty="0"/>
        </a:p>
      </dsp:txBody>
      <dsp:txXfrm>
        <a:off x="33955" y="1605052"/>
        <a:ext cx="5651853" cy="627655"/>
      </dsp:txXfrm>
    </dsp:sp>
    <dsp:sp modelId="{F116BAD9-F3EB-4C39-A15B-6C5EF46F3C3B}">
      <dsp:nvSpPr>
        <dsp:cNvPr id="0" name=""/>
        <dsp:cNvSpPr/>
      </dsp:nvSpPr>
      <dsp:spPr>
        <a:xfrm>
          <a:off x="0" y="2350182"/>
          <a:ext cx="5719763" cy="69556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err="1" smtClean="0"/>
            <a:t>overdraft</a:t>
          </a:r>
          <a:r>
            <a:rPr lang="cs-CZ" sz="2900" b="1" kern="1200" dirty="0" smtClean="0"/>
            <a:t> </a:t>
          </a:r>
          <a:r>
            <a:rPr lang="cs-CZ" sz="2900" b="1" kern="1200" dirty="0" err="1" smtClean="0"/>
            <a:t>account</a:t>
          </a:r>
          <a:endParaRPr lang="cs-CZ" sz="2900" b="1" kern="1200" dirty="0"/>
        </a:p>
      </dsp:txBody>
      <dsp:txXfrm>
        <a:off x="33955" y="2384137"/>
        <a:ext cx="5651853" cy="627655"/>
      </dsp:txXfrm>
    </dsp:sp>
    <dsp:sp modelId="{EE6B1476-B9E2-47FA-85D0-B9B1ADC49939}">
      <dsp:nvSpPr>
        <dsp:cNvPr id="0" name=""/>
        <dsp:cNvSpPr/>
      </dsp:nvSpPr>
      <dsp:spPr>
        <a:xfrm>
          <a:off x="0" y="3129267"/>
          <a:ext cx="5719763" cy="69556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joint </a:t>
          </a:r>
          <a:r>
            <a:rPr lang="cs-CZ" sz="2900" b="1" kern="1200" dirty="0" err="1" smtClean="0"/>
            <a:t>account</a:t>
          </a:r>
          <a:endParaRPr lang="cs-CZ" sz="2900" b="1" kern="1200" dirty="0"/>
        </a:p>
      </dsp:txBody>
      <dsp:txXfrm>
        <a:off x="33955" y="3163222"/>
        <a:ext cx="5651853" cy="627655"/>
      </dsp:txXfrm>
    </dsp:sp>
    <dsp:sp modelId="{ACEE2656-BDCE-4D02-83A7-AB343D8245AF}">
      <dsp:nvSpPr>
        <dsp:cNvPr id="0" name=""/>
        <dsp:cNvSpPr/>
      </dsp:nvSpPr>
      <dsp:spPr>
        <a:xfrm>
          <a:off x="0" y="3908352"/>
          <a:ext cx="5719763" cy="69556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/>
            <a:t>no </a:t>
          </a:r>
          <a:r>
            <a:rPr lang="cs-CZ" sz="2900" b="1" kern="1200" dirty="0" err="1" smtClean="0"/>
            <a:t>frill</a:t>
          </a:r>
          <a:r>
            <a:rPr lang="cs-CZ" sz="2900" b="1" kern="1200" dirty="0" smtClean="0"/>
            <a:t> </a:t>
          </a:r>
          <a:r>
            <a:rPr lang="cs-CZ" sz="2900" b="1" kern="1200" dirty="0" err="1" smtClean="0"/>
            <a:t>account</a:t>
          </a:r>
          <a:endParaRPr lang="cs-CZ" sz="2900" b="1" kern="1200" dirty="0"/>
        </a:p>
      </dsp:txBody>
      <dsp:txXfrm>
        <a:off x="33955" y="3942307"/>
        <a:ext cx="5651853" cy="627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C8D60F-D627-46DD-A254-64897852474E}">
      <dsp:nvSpPr>
        <dsp:cNvPr id="0" name=""/>
        <dsp:cNvSpPr/>
      </dsp:nvSpPr>
      <dsp:spPr>
        <a:xfrm>
          <a:off x="2057388" y="190486"/>
          <a:ext cx="3401818" cy="8389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/>
            <a:t>D</a:t>
          </a:r>
          <a:r>
            <a:rPr lang="cs-CZ" sz="2400" b="1" kern="1200" dirty="0" err="1" smtClean="0"/>
            <a:t>etermine</a:t>
          </a:r>
          <a:r>
            <a:rPr lang="cs-CZ" sz="2400" b="1" kern="1200" dirty="0" smtClean="0"/>
            <a:t> </a:t>
          </a:r>
          <a:r>
            <a:rPr lang="cs-CZ" sz="2400" b="1" kern="1200" dirty="0" err="1" smtClean="0"/>
            <a:t>what</a:t>
          </a:r>
          <a:r>
            <a:rPr lang="cs-CZ" sz="2400" b="1" kern="1200" dirty="0" smtClean="0"/>
            <a:t> type</a:t>
          </a:r>
          <a:endParaRPr lang="cs-CZ" sz="2400" kern="1200" dirty="0"/>
        </a:p>
      </dsp:txBody>
      <dsp:txXfrm>
        <a:off x="2098342" y="231440"/>
        <a:ext cx="3319910" cy="757030"/>
      </dsp:txXfrm>
    </dsp:sp>
    <dsp:sp modelId="{F5DEE734-3456-4F83-BFDC-72012AC67F77}">
      <dsp:nvSpPr>
        <dsp:cNvPr id="0" name=""/>
        <dsp:cNvSpPr/>
      </dsp:nvSpPr>
      <dsp:spPr>
        <a:xfrm>
          <a:off x="1482619" y="812646"/>
          <a:ext cx="3957147" cy="3957147"/>
        </a:xfrm>
        <a:custGeom>
          <a:avLst/>
          <a:gdLst/>
          <a:ahLst/>
          <a:cxnLst/>
          <a:rect l="0" t="0" r="0" b="0"/>
          <a:pathLst>
            <a:path>
              <a:moveTo>
                <a:pt x="2883774" y="219208"/>
              </a:moveTo>
              <a:arcTo wR="1978573" hR="1978573" stAng="17833560" swAng="90984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A4255D-4D1A-4991-B5DA-FC0EEAFFA119}">
      <dsp:nvSpPr>
        <dsp:cNvPr id="0" name=""/>
        <dsp:cNvSpPr/>
      </dsp:nvSpPr>
      <dsp:spPr>
        <a:xfrm>
          <a:off x="3986209" y="1333496"/>
          <a:ext cx="2832346" cy="8389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/>
            <a:t>W</a:t>
          </a:r>
          <a:r>
            <a:rPr lang="cs-CZ" sz="2400" b="1" kern="1200" dirty="0" err="1" smtClean="0"/>
            <a:t>hat</a:t>
          </a:r>
          <a:r>
            <a:rPr lang="cs-CZ" sz="2400" b="1" kern="1200" dirty="0" smtClean="0"/>
            <a:t> </a:t>
          </a:r>
          <a:r>
            <a:rPr lang="cs-CZ" sz="2400" b="1" kern="1200" dirty="0" err="1" smtClean="0"/>
            <a:t>services</a:t>
          </a:r>
          <a:r>
            <a:rPr lang="cs-CZ" sz="2400" b="1" kern="1200" dirty="0" smtClean="0"/>
            <a:t> are </a:t>
          </a:r>
          <a:r>
            <a:rPr lang="cs-CZ" sz="2400" b="1" kern="1200" dirty="0" err="1" smtClean="0"/>
            <a:t>important</a:t>
          </a:r>
          <a:endParaRPr lang="cs-CZ" sz="2400" b="1" kern="1200" dirty="0"/>
        </a:p>
      </dsp:txBody>
      <dsp:txXfrm>
        <a:off x="4027163" y="1374450"/>
        <a:ext cx="2750438" cy="757030"/>
      </dsp:txXfrm>
    </dsp:sp>
    <dsp:sp modelId="{1812E8CE-1566-49A8-A751-244C3EB15B81}">
      <dsp:nvSpPr>
        <dsp:cNvPr id="0" name=""/>
        <dsp:cNvSpPr/>
      </dsp:nvSpPr>
      <dsp:spPr>
        <a:xfrm>
          <a:off x="1530433" y="77607"/>
          <a:ext cx="3957147" cy="3957147"/>
        </a:xfrm>
        <a:custGeom>
          <a:avLst/>
          <a:gdLst/>
          <a:ahLst/>
          <a:cxnLst/>
          <a:rect l="0" t="0" r="0" b="0"/>
          <a:pathLst>
            <a:path>
              <a:moveTo>
                <a:pt x="3953365" y="2100849"/>
              </a:moveTo>
              <a:arcTo wR="1978573" hR="1978573" stAng="212588" swAng="103138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88E0A6-D0BF-4584-84A7-11AE6690062A}">
      <dsp:nvSpPr>
        <dsp:cNvPr id="0" name=""/>
        <dsp:cNvSpPr/>
      </dsp:nvSpPr>
      <dsp:spPr>
        <a:xfrm>
          <a:off x="4557722" y="2762260"/>
          <a:ext cx="1290674" cy="8389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i="1" kern="1200" dirty="0" smtClean="0"/>
            <a:t>ATM</a:t>
          </a:r>
          <a:endParaRPr lang="cs-CZ" sz="2400" i="1" kern="1200" dirty="0"/>
        </a:p>
      </dsp:txBody>
      <dsp:txXfrm>
        <a:off x="4598676" y="2803214"/>
        <a:ext cx="1208766" cy="757030"/>
      </dsp:txXfrm>
    </dsp:sp>
    <dsp:sp modelId="{323094F9-0C68-4CA7-8114-D120DC95517C}">
      <dsp:nvSpPr>
        <dsp:cNvPr id="0" name=""/>
        <dsp:cNvSpPr/>
      </dsp:nvSpPr>
      <dsp:spPr>
        <a:xfrm>
          <a:off x="1950042" y="-95554"/>
          <a:ext cx="3957147" cy="3957147"/>
        </a:xfrm>
        <a:custGeom>
          <a:avLst/>
          <a:gdLst/>
          <a:ahLst/>
          <a:cxnLst/>
          <a:rect l="0" t="0" r="0" b="0"/>
          <a:pathLst>
            <a:path>
              <a:moveTo>
                <a:pt x="2954804" y="3699540"/>
              </a:moveTo>
              <a:arcTo wR="1978573" hR="1978573" stAng="3626137" swAng="96283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FBBDA5-5E91-4602-B5C3-F3A8AD37258B}">
      <dsp:nvSpPr>
        <dsp:cNvPr id="0" name=""/>
        <dsp:cNvSpPr/>
      </dsp:nvSpPr>
      <dsp:spPr>
        <a:xfrm>
          <a:off x="2843203" y="3476634"/>
          <a:ext cx="1542394" cy="110739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i="1" kern="1200" dirty="0" err="1" smtClean="0"/>
            <a:t>Customer</a:t>
          </a:r>
          <a:r>
            <a:rPr lang="cs-CZ" sz="1600" b="1" i="1" kern="1200" dirty="0" smtClean="0"/>
            <a:t> </a:t>
          </a:r>
          <a:r>
            <a:rPr lang="cs-CZ" sz="2400" b="1" i="1" kern="1200" dirty="0" err="1" smtClean="0"/>
            <a:t>service</a:t>
          </a:r>
          <a:r>
            <a:rPr lang="cs-CZ" sz="1600" b="1" i="1" kern="1200" dirty="0" smtClean="0"/>
            <a:t> by </a:t>
          </a:r>
          <a:r>
            <a:rPr lang="cs-CZ" sz="1600" b="1" i="1" kern="1200" dirty="0" err="1" smtClean="0"/>
            <a:t>phone</a:t>
          </a:r>
          <a:endParaRPr lang="cs-CZ" sz="1600" b="1" i="1" kern="1200" dirty="0"/>
        </a:p>
      </dsp:txBody>
      <dsp:txXfrm>
        <a:off x="2897261" y="3530692"/>
        <a:ext cx="1434278" cy="999274"/>
      </dsp:txXfrm>
    </dsp:sp>
    <dsp:sp modelId="{A3A411D3-B402-407C-ACDE-9314D0DEC223}">
      <dsp:nvSpPr>
        <dsp:cNvPr id="0" name=""/>
        <dsp:cNvSpPr/>
      </dsp:nvSpPr>
      <dsp:spPr>
        <a:xfrm>
          <a:off x="996552" y="-71741"/>
          <a:ext cx="3957147" cy="3957147"/>
        </a:xfrm>
        <a:custGeom>
          <a:avLst/>
          <a:gdLst/>
          <a:ahLst/>
          <a:cxnLst/>
          <a:rect l="0" t="0" r="0" b="0"/>
          <a:pathLst>
            <a:path>
              <a:moveTo>
                <a:pt x="1836079" y="3952009"/>
              </a:moveTo>
              <a:arcTo wR="1978573" hR="1978573" stAng="5647797" swAng="182718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ED1577-20F8-4D64-BB0B-144D5A658A19}">
      <dsp:nvSpPr>
        <dsp:cNvPr id="0" name=""/>
        <dsp:cNvSpPr/>
      </dsp:nvSpPr>
      <dsp:spPr>
        <a:xfrm>
          <a:off x="771493" y="2690822"/>
          <a:ext cx="1687299" cy="83893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i="1" kern="1200" dirty="0" smtClean="0"/>
            <a:t>Internet </a:t>
          </a:r>
          <a:r>
            <a:rPr lang="cs-CZ" sz="2100" b="1" i="1" kern="1200" dirty="0" err="1" smtClean="0"/>
            <a:t>banking</a:t>
          </a:r>
          <a:endParaRPr lang="en-US" sz="2100" b="1" i="1" kern="1200" dirty="0"/>
        </a:p>
      </dsp:txBody>
      <dsp:txXfrm>
        <a:off x="812447" y="2731776"/>
        <a:ext cx="1605391" cy="757030"/>
      </dsp:txXfrm>
    </dsp:sp>
    <dsp:sp modelId="{0BADCF90-3CC1-414B-981B-4BD674C4A19E}">
      <dsp:nvSpPr>
        <dsp:cNvPr id="0" name=""/>
        <dsp:cNvSpPr/>
      </dsp:nvSpPr>
      <dsp:spPr>
        <a:xfrm>
          <a:off x="1429001" y="1220553"/>
          <a:ext cx="3957147" cy="3957147"/>
        </a:xfrm>
        <a:custGeom>
          <a:avLst/>
          <a:gdLst/>
          <a:ahLst/>
          <a:cxnLst/>
          <a:rect l="0" t="0" r="0" b="0"/>
          <a:pathLst>
            <a:path>
              <a:moveTo>
                <a:pt x="67355" y="1466716"/>
              </a:moveTo>
              <a:arcTo wR="1978573" hR="1978573" stAng="11699578" swAng="62700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289838-7BB7-43C4-A8A6-99CF0E0373FB}">
      <dsp:nvSpPr>
        <dsp:cNvPr id="0" name=""/>
        <dsp:cNvSpPr/>
      </dsp:nvSpPr>
      <dsp:spPr>
        <a:xfrm>
          <a:off x="271442" y="1333498"/>
          <a:ext cx="2830991" cy="101228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What</a:t>
          </a:r>
          <a:r>
            <a:rPr lang="cs-CZ" sz="2400" b="1" kern="1200" dirty="0" smtClean="0"/>
            <a:t> </a:t>
          </a:r>
          <a:r>
            <a:rPr lang="cs-CZ" sz="2400" b="1" kern="1200" dirty="0" err="1" smtClean="0"/>
            <a:t>you</a:t>
          </a:r>
          <a:r>
            <a:rPr lang="en-US" sz="2400" b="1" kern="1200" dirty="0" smtClean="0"/>
            <a:t>’</a:t>
          </a:r>
          <a:r>
            <a:rPr lang="en-US" sz="2400" b="1" kern="1200" dirty="0" err="1" smtClean="0"/>
            <a:t>ll</a:t>
          </a:r>
          <a:r>
            <a:rPr lang="en-US" sz="2400" b="1" kern="1200" dirty="0" smtClean="0"/>
            <a:t> be charged for</a:t>
          </a:r>
          <a:endParaRPr lang="cs-CZ" sz="2400" b="1" kern="1200" dirty="0"/>
        </a:p>
      </dsp:txBody>
      <dsp:txXfrm>
        <a:off x="320858" y="1382914"/>
        <a:ext cx="2732159" cy="913456"/>
      </dsp:txXfrm>
    </dsp:sp>
    <dsp:sp modelId="{E9828CBC-FDF1-4C5C-B124-12C8A5F8F57F}">
      <dsp:nvSpPr>
        <dsp:cNvPr id="0" name=""/>
        <dsp:cNvSpPr/>
      </dsp:nvSpPr>
      <dsp:spPr>
        <a:xfrm>
          <a:off x="1815563" y="884853"/>
          <a:ext cx="3957147" cy="3957147"/>
        </a:xfrm>
        <a:custGeom>
          <a:avLst/>
          <a:gdLst/>
          <a:ahLst/>
          <a:cxnLst/>
          <a:rect l="0" t="0" r="0" b="0"/>
          <a:pathLst>
            <a:path>
              <a:moveTo>
                <a:pt x="728565" y="444874"/>
              </a:moveTo>
              <a:arcTo wR="1978573" hR="1978573" stAng="13849140" swAng="101820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814F60-E48D-4EE0-9C5E-499C78AB492C}">
      <dsp:nvSpPr>
        <dsp:cNvPr id="0" name=""/>
        <dsp:cNvSpPr/>
      </dsp:nvSpPr>
      <dsp:spPr>
        <a:xfrm>
          <a:off x="0" y="26687"/>
          <a:ext cx="8639175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err="1" smtClean="0"/>
            <a:t>Worthless</a:t>
          </a:r>
          <a:r>
            <a:rPr lang="cs-CZ" sz="3600" b="1" kern="1200" dirty="0" smtClean="0"/>
            <a:t> x </a:t>
          </a:r>
          <a:r>
            <a:rPr lang="cs-CZ" sz="3600" b="1" kern="1200" dirty="0" err="1" smtClean="0"/>
            <a:t>priceless</a:t>
          </a:r>
          <a:endParaRPr lang="cs-CZ" sz="3600" kern="1200" dirty="0"/>
        </a:p>
      </dsp:txBody>
      <dsp:txXfrm>
        <a:off x="42151" y="68838"/>
        <a:ext cx="8554873" cy="779158"/>
      </dsp:txXfrm>
    </dsp:sp>
    <dsp:sp modelId="{34914596-4C6F-493D-B3D1-5AD4E423BD0E}">
      <dsp:nvSpPr>
        <dsp:cNvPr id="0" name=""/>
        <dsp:cNvSpPr/>
      </dsp:nvSpPr>
      <dsp:spPr>
        <a:xfrm>
          <a:off x="0" y="993827"/>
          <a:ext cx="8639175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err="1" smtClean="0"/>
            <a:t>Be</a:t>
          </a:r>
          <a:r>
            <a:rPr lang="cs-CZ" sz="3600" b="1" kern="1200" dirty="0" smtClean="0"/>
            <a:t> in </a:t>
          </a:r>
          <a:r>
            <a:rPr lang="cs-CZ" sz="3600" b="1" kern="1200" dirty="0" err="1" smtClean="0"/>
            <a:t>the</a:t>
          </a:r>
          <a:r>
            <a:rPr lang="cs-CZ" sz="3600" b="1" kern="1200" dirty="0" smtClean="0"/>
            <a:t> </a:t>
          </a:r>
          <a:r>
            <a:rPr lang="cs-CZ" sz="3600" b="1" kern="1200" dirty="0" err="1" smtClean="0"/>
            <a:t>red</a:t>
          </a:r>
          <a:r>
            <a:rPr lang="cs-CZ" sz="3600" b="1" kern="1200" dirty="0" smtClean="0"/>
            <a:t> x </a:t>
          </a:r>
          <a:r>
            <a:rPr lang="cs-CZ" sz="3600" b="1" kern="1200" dirty="0" err="1" smtClean="0"/>
            <a:t>be</a:t>
          </a:r>
          <a:r>
            <a:rPr lang="cs-CZ" sz="3600" b="1" kern="1200" dirty="0" smtClean="0"/>
            <a:t> in </a:t>
          </a:r>
          <a:r>
            <a:rPr lang="cs-CZ" sz="3600" b="1" kern="1200" dirty="0" err="1" smtClean="0"/>
            <a:t>the</a:t>
          </a:r>
          <a:r>
            <a:rPr lang="cs-CZ" sz="3600" b="1" kern="1200" dirty="0" smtClean="0"/>
            <a:t> </a:t>
          </a:r>
          <a:r>
            <a:rPr lang="cs-CZ" sz="3600" b="1" kern="1200" dirty="0" err="1" smtClean="0"/>
            <a:t>black</a:t>
          </a:r>
          <a:endParaRPr lang="cs-CZ" sz="3600" kern="1200" dirty="0"/>
        </a:p>
      </dsp:txBody>
      <dsp:txXfrm>
        <a:off x="42151" y="1035978"/>
        <a:ext cx="8554873" cy="779158"/>
      </dsp:txXfrm>
    </dsp:sp>
    <dsp:sp modelId="{FA897A32-38FB-452D-8ECC-4C76A72A0472}">
      <dsp:nvSpPr>
        <dsp:cNvPr id="0" name=""/>
        <dsp:cNvSpPr/>
      </dsp:nvSpPr>
      <dsp:spPr>
        <a:xfrm>
          <a:off x="0" y="1960967"/>
          <a:ext cx="8639175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err="1" smtClean="0"/>
            <a:t>Broke</a:t>
          </a:r>
          <a:r>
            <a:rPr lang="cs-CZ" sz="3600" b="1" kern="1200" dirty="0" smtClean="0"/>
            <a:t> x </a:t>
          </a:r>
          <a:r>
            <a:rPr lang="cs-CZ" sz="3600" b="1" kern="1200" dirty="0" err="1" smtClean="0"/>
            <a:t>well-off</a:t>
          </a:r>
          <a:endParaRPr lang="cs-CZ" sz="3600" kern="1200" dirty="0"/>
        </a:p>
      </dsp:txBody>
      <dsp:txXfrm>
        <a:off x="42151" y="2003118"/>
        <a:ext cx="8554873" cy="779158"/>
      </dsp:txXfrm>
    </dsp:sp>
    <dsp:sp modelId="{44C846B4-DD6E-4F36-A245-792D4C7B01C9}">
      <dsp:nvSpPr>
        <dsp:cNvPr id="0" name=""/>
        <dsp:cNvSpPr/>
      </dsp:nvSpPr>
      <dsp:spPr>
        <a:xfrm>
          <a:off x="0" y="2928107"/>
          <a:ext cx="8639175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err="1" smtClean="0"/>
            <a:t>Flash</a:t>
          </a:r>
          <a:r>
            <a:rPr lang="cs-CZ" sz="3600" b="1" kern="1200" dirty="0" smtClean="0"/>
            <a:t> x </a:t>
          </a:r>
          <a:r>
            <a:rPr lang="cs-CZ" sz="3600" b="1" kern="1200" dirty="0" err="1" smtClean="0"/>
            <a:t>tight-fisted</a:t>
          </a:r>
          <a:endParaRPr lang="cs-CZ" sz="3600" kern="1200" dirty="0"/>
        </a:p>
      </dsp:txBody>
      <dsp:txXfrm>
        <a:off x="42151" y="2970258"/>
        <a:ext cx="8554873" cy="779158"/>
      </dsp:txXfrm>
    </dsp:sp>
    <dsp:sp modelId="{0318D726-C4FE-4E94-907A-EA4FA63FDF0F}">
      <dsp:nvSpPr>
        <dsp:cNvPr id="0" name=""/>
        <dsp:cNvSpPr/>
      </dsp:nvSpPr>
      <dsp:spPr>
        <a:xfrm>
          <a:off x="0" y="3895247"/>
          <a:ext cx="8639175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err="1" smtClean="0"/>
            <a:t>Coins</a:t>
          </a:r>
          <a:r>
            <a:rPr lang="cs-CZ" sz="3600" b="1" kern="1200" dirty="0" smtClean="0"/>
            <a:t> x </a:t>
          </a:r>
          <a:r>
            <a:rPr lang="cs-CZ" sz="3600" b="1" kern="1200" dirty="0" err="1" smtClean="0"/>
            <a:t>banknotes</a:t>
          </a:r>
          <a:endParaRPr lang="cs-CZ" sz="3600" kern="1200" dirty="0"/>
        </a:p>
      </dsp:txBody>
      <dsp:txXfrm>
        <a:off x="42151" y="3937398"/>
        <a:ext cx="8554873" cy="7791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DC8795-61BF-416B-BBFC-81DB01A6EAF2}">
      <dsp:nvSpPr>
        <dsp:cNvPr id="0" name=""/>
        <dsp:cNvSpPr/>
      </dsp:nvSpPr>
      <dsp:spPr>
        <a:xfrm>
          <a:off x="0" y="0"/>
          <a:ext cx="8410575" cy="1004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Koupil sis někdy něco, co nakonec byla ztráta peněz?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49016" y="49016"/>
        <a:ext cx="8312543" cy="906065"/>
      </dsp:txXfrm>
    </dsp:sp>
    <dsp:sp modelId="{125BC7D1-5646-4636-B153-264F0F42EEA3}">
      <dsp:nvSpPr>
        <dsp:cNvPr id="0" name=""/>
        <dsp:cNvSpPr/>
      </dsp:nvSpPr>
      <dsp:spPr>
        <a:xfrm>
          <a:off x="0" y="861977"/>
          <a:ext cx="8410575" cy="1004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Šetřils někdy na něco?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49016" y="910993"/>
        <a:ext cx="8312543" cy="906065"/>
      </dsp:txXfrm>
    </dsp:sp>
    <dsp:sp modelId="{0B61B3DE-79E1-463D-A478-0C1825AE52C0}">
      <dsp:nvSpPr>
        <dsp:cNvPr id="0" name=""/>
        <dsp:cNvSpPr/>
      </dsp:nvSpPr>
      <dsp:spPr>
        <a:xfrm>
          <a:off x="0" y="1763651"/>
          <a:ext cx="8410575" cy="1004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Půjčil jsi někdy někomu peníze?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49016" y="1812667"/>
        <a:ext cx="8312543" cy="906065"/>
      </dsp:txXfrm>
    </dsp:sp>
    <dsp:sp modelId="{11F14363-FF35-4CE4-9868-B9EF83824A5D}">
      <dsp:nvSpPr>
        <dsp:cNvPr id="0" name=""/>
        <dsp:cNvSpPr/>
      </dsp:nvSpPr>
      <dsp:spPr>
        <a:xfrm>
          <a:off x="0" y="2745804"/>
          <a:ext cx="8410575" cy="1004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Půjčil sis někdy od někoho peníze?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49016" y="2794820"/>
        <a:ext cx="8312543" cy="906065"/>
      </dsp:txXfrm>
    </dsp:sp>
    <dsp:sp modelId="{E0311EFE-81A2-46DF-9B87-683988119BAF}">
      <dsp:nvSpPr>
        <dsp:cNvPr id="0" name=""/>
        <dsp:cNvSpPr/>
      </dsp:nvSpPr>
      <dsp:spPr>
        <a:xfrm>
          <a:off x="0" y="3808444"/>
          <a:ext cx="8410575" cy="1004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Je něco, co by sis rád/a koupil/a, ale nemůžeš si to dovolit?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49016" y="3857460"/>
        <a:ext cx="8312543" cy="906065"/>
      </dsp:txXfrm>
    </dsp:sp>
    <dsp:sp modelId="{918C4C50-BFB1-40FF-98C2-FB3CDA1371C2}">
      <dsp:nvSpPr>
        <dsp:cNvPr id="0" name=""/>
        <dsp:cNvSpPr/>
      </dsp:nvSpPr>
      <dsp:spPr>
        <a:xfrm>
          <a:off x="0" y="4790597"/>
          <a:ext cx="8410575" cy="10040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latin typeface="Times New Roman" pitchFamily="18" charset="0"/>
              <a:cs typeface="Times New Roman" pitchFamily="18" charset="0"/>
            </a:rPr>
            <a:t>Naúčtovali ti někdy v obchodě víc než měli?</a:t>
          </a:r>
          <a:endParaRPr lang="cs-CZ" sz="32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49016" y="4839613"/>
        <a:ext cx="8312543" cy="9060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963818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VY_32_INOVACE_4_ANGLICKY_JAZYK_KOMUNIKACNI_SITUACE_19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Obchodní</a:t>
                      </a:r>
                      <a:r>
                        <a:rPr lang="en-US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angličtina</a:t>
                      </a:r>
                      <a:r>
                        <a:rPr lang="en-US" sz="18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US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bankovní</a:t>
                      </a:r>
                      <a:r>
                        <a:rPr lang="en-US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účty</a:t>
                      </a:r>
                      <a:endParaRPr lang="en-US" sz="1800" b="1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</a:t>
                      </a:r>
                      <a:r>
                        <a:rPr lang="cs-CZ" sz="1800" b="0" i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– komunikační</a:t>
                      </a:r>
                      <a:r>
                        <a:rPr lang="cs-CZ" sz="1800" b="0" i="0" kern="1200" baseline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situace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 ročník, ekonomické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angličtina - bankovní účty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Použití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procvičení slovní zásoby s tématem bankovnictví a peněz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5212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Define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following</a:t>
            </a:r>
            <a:r>
              <a:rPr lang="cs-CZ" dirty="0" smtClean="0"/>
              <a:t> </a:t>
            </a:r>
            <a:r>
              <a:rPr lang="cs-CZ" dirty="0" err="1" smtClean="0"/>
              <a:t>expessions</a:t>
            </a:r>
            <a:endParaRPr lang="en-US" dirty="0"/>
          </a:p>
        </p:txBody>
      </p:sp>
      <p:sp>
        <p:nvSpPr>
          <p:cNvPr id="7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Internet </a:t>
            </a:r>
            <a:r>
              <a:rPr lang="cs-CZ" dirty="0" err="1" smtClean="0"/>
              <a:t>banking</a:t>
            </a:r>
            <a:endParaRPr lang="cs-CZ" dirty="0" smtClean="0"/>
          </a:p>
          <a:p>
            <a:r>
              <a:rPr lang="cs-CZ" dirty="0" err="1" smtClean="0"/>
              <a:t>Salary</a:t>
            </a:r>
            <a:endParaRPr lang="cs-CZ" dirty="0" smtClean="0"/>
          </a:p>
          <a:p>
            <a:r>
              <a:rPr lang="cs-CZ" dirty="0" smtClean="0"/>
              <a:t>ATM</a:t>
            </a:r>
          </a:p>
          <a:p>
            <a:r>
              <a:rPr lang="cs-CZ" dirty="0" err="1" smtClean="0"/>
              <a:t>Receipt</a:t>
            </a:r>
            <a:endParaRPr lang="cs-CZ" dirty="0" smtClean="0"/>
          </a:p>
          <a:p>
            <a:r>
              <a:rPr lang="cs-CZ" dirty="0" err="1" smtClean="0"/>
              <a:t>Debt</a:t>
            </a:r>
            <a:endParaRPr lang="cs-CZ" dirty="0" smtClean="0"/>
          </a:p>
          <a:p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endParaRPr lang="cs-CZ" dirty="0" smtClean="0"/>
          </a:p>
          <a:p>
            <a:r>
              <a:rPr lang="cs-CZ" dirty="0" err="1" smtClean="0"/>
              <a:t>Coins</a:t>
            </a:r>
            <a:endParaRPr lang="cs-CZ" dirty="0" smtClean="0"/>
          </a:p>
          <a:p>
            <a:r>
              <a:rPr lang="cs-CZ" dirty="0" err="1" smtClean="0"/>
              <a:t>broke</a:t>
            </a:r>
            <a:endParaRPr lang="cs-CZ" dirty="0"/>
          </a:p>
        </p:txBody>
      </p:sp>
      <p:sp>
        <p:nvSpPr>
          <p:cNvPr id="8" name="Zástupný symbol pro obsah 8"/>
          <p:cNvSpPr txBox="1">
            <a:spLocks/>
          </p:cNvSpPr>
          <p:nvPr/>
        </p:nvSpPr>
        <p:spPr>
          <a:xfrm>
            <a:off x="4648200" y="1524000"/>
            <a:ext cx="4267200" cy="4419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Account</a:t>
            </a:r>
          </a:p>
          <a:p>
            <a:r>
              <a:rPr lang="cs-CZ" smtClean="0"/>
              <a:t>Bargain</a:t>
            </a:r>
          </a:p>
          <a:p>
            <a:r>
              <a:rPr lang="cs-CZ" smtClean="0"/>
              <a:t>Banknotes</a:t>
            </a:r>
          </a:p>
          <a:p>
            <a:r>
              <a:rPr lang="cs-CZ" smtClean="0"/>
              <a:t>Brand</a:t>
            </a:r>
          </a:p>
          <a:p>
            <a:r>
              <a:rPr lang="cs-CZ" smtClean="0"/>
              <a:t>Income</a:t>
            </a:r>
          </a:p>
          <a:p>
            <a:r>
              <a:rPr lang="cs-CZ" smtClean="0"/>
              <a:t>Currency</a:t>
            </a:r>
          </a:p>
          <a:p>
            <a:r>
              <a:rPr lang="cs-CZ" smtClean="0"/>
              <a:t>Sale</a:t>
            </a:r>
          </a:p>
          <a:p>
            <a:r>
              <a:rPr lang="cs-CZ" smtClean="0"/>
              <a:t>till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149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8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0965E-7D53-47E6-8C8F-3A80DE7172A1}" type="slidenum">
              <a:rPr lang="en-US"/>
              <a:pPr/>
              <a:t>3</a:t>
            </a:fld>
            <a:endParaRPr lang="en-US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619672" y="260648"/>
            <a:ext cx="5719763" cy="1143000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u="sng" dirty="0" err="1" smtClean="0"/>
              <a:t>Types</a:t>
            </a:r>
            <a:r>
              <a:rPr lang="cs-CZ" u="sng" dirty="0" smtClean="0"/>
              <a:t> </a:t>
            </a:r>
            <a:r>
              <a:rPr lang="cs-CZ" u="sng" dirty="0" err="1" smtClean="0"/>
              <a:t>of</a:t>
            </a:r>
            <a:r>
              <a:rPr lang="cs-CZ" u="sng" dirty="0" smtClean="0"/>
              <a:t> </a:t>
            </a:r>
            <a:r>
              <a:rPr lang="cs-CZ" u="sng" dirty="0" err="1" smtClean="0"/>
              <a:t>accounts</a:t>
            </a:r>
            <a:endParaRPr lang="cs-CZ" u="sng" dirty="0"/>
          </a:p>
        </p:txBody>
      </p:sp>
      <p:graphicFrame>
        <p:nvGraphicFramePr>
          <p:cNvPr id="7" name="Diagram 6"/>
          <p:cNvGraphicFramePr/>
          <p:nvPr/>
        </p:nvGraphicFramePr>
        <p:xfrm>
          <a:off x="228600" y="928670"/>
          <a:ext cx="5719763" cy="5395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681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B5FFFF3-BABF-416F-9263-3A60A0C5D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7B5FFFF3-BABF-416F-9263-3A60A0C5D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7B5FFFF3-BABF-416F-9263-3A60A0C5D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786B595-FCC9-442D-8D30-BD33F4FFD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3786B595-FCC9-442D-8D30-BD33F4FFD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3786B595-FCC9-442D-8D30-BD33F4FFD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116BAD9-F3EB-4C39-A15B-6C5EF46F3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graphicEl>
                                              <a:dgm id="{F116BAD9-F3EB-4C39-A15B-6C5EF46F3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graphicEl>
                                              <a:dgm id="{F116BAD9-F3EB-4C39-A15B-6C5EF46F3C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E6B1476-B9E2-47FA-85D0-B9B1ADC499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EE6B1476-B9E2-47FA-85D0-B9B1ADC499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EE6B1476-B9E2-47FA-85D0-B9B1ADC499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CEE2656-BDCE-4D02-83A7-AB343D8245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graphicEl>
                                              <a:dgm id="{ACEE2656-BDCE-4D02-83A7-AB343D8245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graphicEl>
                                              <a:dgm id="{ACEE2656-BDCE-4D02-83A7-AB343D8245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to open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</a:t>
            </a:r>
            <a:r>
              <a:rPr lang="en-US" dirty="0" smtClean="0"/>
              <a:t>c</a:t>
            </a:r>
            <a:r>
              <a:rPr lang="cs-CZ" dirty="0" err="1" smtClean="0"/>
              <a:t>ount</a:t>
            </a:r>
            <a:r>
              <a:rPr lang="cs-CZ" dirty="0"/>
              <a:t>?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228600" y="1524000"/>
          <a:ext cx="70866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06330-2C79-4108-8549-E8304B5317FC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16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9C8D60F-D627-46DD-A254-6489785247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graphicEl>
                                              <a:dgm id="{89C8D60F-D627-46DD-A254-6489785247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5DEE734-3456-4F83-BFDC-72012AC67F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graphicEl>
                                              <a:dgm id="{F5DEE734-3456-4F83-BFDC-72012AC67F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A4255D-4D1A-4991-B5DA-FC0EEAFFA1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graphicEl>
                                              <a:dgm id="{62A4255D-4D1A-4991-B5DA-FC0EEAFFA1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812E8CE-1566-49A8-A751-244C3EB15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>
                                            <p:graphicEl>
                                              <a:dgm id="{1812E8CE-1566-49A8-A751-244C3EB15B8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988E0A6-D0BF-4584-84A7-11AE66900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>
                                            <p:graphicEl>
                                              <a:dgm id="{3988E0A6-D0BF-4584-84A7-11AE669006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23094F9-0C68-4CA7-8114-D120DC9551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>
                                            <p:graphicEl>
                                              <a:dgm id="{323094F9-0C68-4CA7-8114-D120DC9551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FBBDA5-5E91-4602-B5C3-F3A8AD3725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graphicEl>
                                              <a:dgm id="{C4FBBDA5-5E91-4602-B5C3-F3A8AD3725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3A411D3-B402-407C-ACDE-9314D0DEC2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>
                                            <p:graphicEl>
                                              <a:dgm id="{A3A411D3-B402-407C-ACDE-9314D0DEC2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5ED1577-20F8-4D64-BB0B-144D5A658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7">
                                            <p:graphicEl>
                                              <a:dgm id="{C5ED1577-20F8-4D64-BB0B-144D5A658A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BADCF90-3CC1-414B-981B-4BD674C4A1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">
                                            <p:graphicEl>
                                              <a:dgm id="{0BADCF90-3CC1-414B-981B-4BD674C4A1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C289838-7BB7-43C4-A8A6-99CF0E037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graphicEl>
                                              <a:dgm id="{3C289838-7BB7-43C4-A8A6-99CF0E0373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9828CBC-FDF1-4C5C-B124-12C8A5F8F5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">
                                            <p:graphicEl>
                                              <a:dgm id="{E9828CBC-FDF1-4C5C-B124-12C8A5F8F5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81000" y="274638"/>
            <a:ext cx="8639175" cy="715962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eaLnBrk="1" hangingPunct="1"/>
            <a:r>
              <a:rPr lang="cs-CZ" dirty="0" err="1" smtClean="0"/>
              <a:t>Explain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difference</a:t>
            </a:r>
            <a:endParaRPr lang="cs-CZ" dirty="0" smtClean="0"/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538581"/>
              </p:ext>
            </p:extLst>
          </p:nvPr>
        </p:nvGraphicFramePr>
        <p:xfrm>
          <a:off x="381000" y="1340768"/>
          <a:ext cx="8639175" cy="4785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980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1814F60-E48D-4EE0-9C5E-499C78AB49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B1814F60-E48D-4EE0-9C5E-499C78AB49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4914596-4C6F-493D-B3D1-5AD4E423BD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34914596-4C6F-493D-B3D1-5AD4E423BD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A897A32-38FB-452D-8ECC-4C76A72A0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FA897A32-38FB-452D-8ECC-4C76A72A04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4C846B4-DD6E-4F36-A245-792D4C7B01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44C846B4-DD6E-4F36-A245-792D4C7B01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318D726-C4FE-4E94-907A-EA4FA63FDF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0318D726-C4FE-4E94-907A-EA4FA63FDF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5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020175" cy="639763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eaLnBrk="1" hangingPunct="1"/>
            <a:r>
              <a:rPr lang="cs-CZ" b="1" i="1" dirty="0" err="1" smtClean="0"/>
              <a:t>Translate</a:t>
            </a:r>
            <a:r>
              <a:rPr lang="cs-CZ" b="1" i="1" dirty="0" smtClean="0"/>
              <a:t>, </a:t>
            </a:r>
            <a:r>
              <a:rPr lang="cs-CZ" b="1" i="1" dirty="0" err="1" smtClean="0"/>
              <a:t>ask</a:t>
            </a:r>
            <a:r>
              <a:rPr lang="cs-CZ" b="1" i="1" dirty="0" smtClean="0"/>
              <a:t> and </a:t>
            </a:r>
            <a:r>
              <a:rPr lang="cs-CZ" b="1" i="1" dirty="0" err="1" smtClean="0"/>
              <a:t>answer</a:t>
            </a:r>
            <a:endParaRPr lang="cs-CZ" b="1" i="1" dirty="0" smtClean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733425" y="774000"/>
          <a:ext cx="8410575" cy="608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9338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1DC8795-61BF-416B-BBFC-81DB01A6EA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graphicEl>
                                              <a:dgm id="{71DC8795-61BF-416B-BBFC-81DB01A6EA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25BC7D1-5646-4636-B153-264F0F42EE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graphicEl>
                                              <a:dgm id="{125BC7D1-5646-4636-B153-264F0F42EE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B61B3DE-79E1-463D-A478-0C1825AE5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graphicEl>
                                              <a:dgm id="{0B61B3DE-79E1-463D-A478-0C1825AE52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1F14363-FF35-4CE4-9868-B9EF83824A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graphicEl>
                                              <a:dgm id="{11F14363-FF35-4CE4-9868-B9EF83824A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0311EFE-81A2-46DF-9B87-683988119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graphicEl>
                                              <a:dgm id="{E0311EFE-81A2-46DF-9B87-683988119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18C4C50-BFB1-40FF-98C2-FB3CDA1371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graphicEl>
                                              <a:dgm id="{918C4C50-BFB1-40FF-98C2-FB3CDA1371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Název díla: Bankovní účty</a:t>
            </a:r>
          </a:p>
          <a:p>
            <a:r>
              <a:rPr lang="cs-CZ" i="1" dirty="0" smtClean="0"/>
              <a:t>Datum vzniku: 19. </a:t>
            </a:r>
            <a:r>
              <a:rPr lang="cs-CZ" i="1" dirty="0"/>
              <a:t>9</a:t>
            </a:r>
            <a:r>
              <a:rPr lang="cs-CZ" i="1" dirty="0" smtClean="0"/>
              <a:t>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</TotalTime>
  <Words>295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a Jazyková škola s právem státní jazykové zkoušky,  Hradec Králové</vt:lpstr>
      <vt:lpstr>Define the following expessions</vt:lpstr>
      <vt:lpstr>Types of accounts</vt:lpstr>
      <vt:lpstr>How to open an account?</vt:lpstr>
      <vt:lpstr>Explain the difference</vt:lpstr>
      <vt:lpstr>Translate, ask and answer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42</cp:revision>
  <dcterms:created xsi:type="dcterms:W3CDTF">2012-11-30T22:17:21Z</dcterms:created>
  <dcterms:modified xsi:type="dcterms:W3CDTF">2014-05-18T13:55:19Z</dcterms:modified>
</cp:coreProperties>
</file>