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56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A99789E-775B-4C9A-B0F0-90F8DF286409}">
          <p14:sldIdLst>
            <p14:sldId id="256"/>
            <p14:sldId id="259"/>
            <p14:sldId id="260"/>
            <p14:sldId id="261"/>
          </p14:sldIdLst>
        </p14:section>
        <p14:section name="Oddíl bez názvu" id="{35C87A1E-6C5E-49E8-A837-1E7D5F66DA63}">
          <p14:sldIdLst>
            <p14:sldId id="262"/>
            <p14:sldId id="263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21" d="100"/>
          <a:sy n="121" d="100"/>
        </p:scale>
        <p:origin x="-708" y="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22445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0796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61003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8156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21509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05380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36428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30392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38199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99955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87023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8542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980728"/>
            <a:ext cx="8640960" cy="1296144"/>
          </a:xfrm>
        </p:spPr>
        <p:txBody>
          <a:bodyPr>
            <a:noAutofit/>
          </a:bodyPr>
          <a:lstStyle/>
          <a:p>
            <a:pPr algn="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Obchodní akademie, Střední odborná škola 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 Jazyková škola s právem státní jazykové zkoušky, 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Hradec Králové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8042181"/>
              </p:ext>
            </p:extLst>
          </p:nvPr>
        </p:nvGraphicFramePr>
        <p:xfrm>
          <a:off x="251520" y="2780928"/>
          <a:ext cx="8568952" cy="38472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  <a:gridCol w="6480720"/>
              </a:tblGrid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Shane</a:t>
                      </a:r>
                      <a:r>
                        <a:rPr lang="cs-CZ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Paul </a:t>
                      </a:r>
                      <a:r>
                        <a:rPr lang="cs-CZ" b="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Hertnon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99506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VY_32_INOVACE_4_ANGLICKY_JAZYK_KOMUNIKACNI_SITUACE_20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Osobní</a:t>
                      </a:r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4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údaje</a:t>
                      </a:r>
                      <a:endParaRPr lang="en-US" sz="14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sady: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ANJ - 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KOMUNIKACNI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SITUACE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1. ročník, ekonomické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Listopad 2013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Osobní údaje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Procvičování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slovní zásoby tématu a diskuse</a:t>
                      </a:r>
                      <a:endParaRPr lang="cs-CZ" sz="14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9600" dirty="0"/>
              <a:t>Speaking English asks us to ask questions. Learn how to ask and answer these questions </a:t>
            </a:r>
            <a:r>
              <a:rPr lang="cs-CZ" sz="9600" dirty="0" smtClean="0"/>
              <a:t> </a:t>
            </a:r>
            <a:r>
              <a:rPr lang="cs-CZ" sz="9600" dirty="0" err="1" smtClean="0"/>
              <a:t>about</a:t>
            </a:r>
            <a:r>
              <a:rPr lang="cs-CZ" sz="9600" dirty="0" smtClean="0"/>
              <a:t> </a:t>
            </a:r>
            <a:r>
              <a:rPr lang="cs-CZ" sz="9600" dirty="0" err="1" smtClean="0"/>
              <a:t>personal</a:t>
            </a:r>
            <a:r>
              <a:rPr lang="cs-CZ" sz="9600" dirty="0" smtClean="0"/>
              <a:t> </a:t>
            </a:r>
            <a:r>
              <a:rPr lang="cs-CZ" sz="9600" dirty="0" err="1" smtClean="0"/>
              <a:t>information</a:t>
            </a:r>
            <a:r>
              <a:rPr lang="cs-CZ" sz="9600" dirty="0" smtClean="0"/>
              <a:t> </a:t>
            </a:r>
            <a:r>
              <a:rPr lang="en-US" sz="9600" dirty="0" smtClean="0"/>
              <a:t>to </a:t>
            </a:r>
            <a:r>
              <a:rPr lang="en-US" sz="9600" dirty="0"/>
              <a:t>begin having conversations in </a:t>
            </a:r>
            <a:r>
              <a:rPr lang="en-US" sz="9600" dirty="0" smtClean="0"/>
              <a:t>English</a:t>
            </a:r>
            <a:endParaRPr lang="cs-CZ" sz="9600" dirty="0" smtClean="0"/>
          </a:p>
          <a:p>
            <a:pPr marL="0" indent="0">
              <a:buNone/>
            </a:pPr>
            <a:endParaRPr lang="en-US" sz="7200" dirty="0" smtClean="0"/>
          </a:p>
          <a:p>
            <a:r>
              <a:rPr lang="en-US" sz="7200" dirty="0" smtClean="0"/>
              <a:t>What's your surname / family name?</a:t>
            </a:r>
            <a:br>
              <a:rPr lang="en-US" sz="7200" dirty="0" smtClean="0"/>
            </a:br>
            <a:r>
              <a:rPr lang="en-US" sz="7200" dirty="0" smtClean="0"/>
              <a:t>Smith. </a:t>
            </a:r>
            <a:endParaRPr lang="cs-CZ" sz="7200" dirty="0" smtClean="0"/>
          </a:p>
          <a:p>
            <a:endParaRPr lang="en-US" sz="7200" dirty="0" smtClean="0"/>
          </a:p>
          <a:p>
            <a:r>
              <a:rPr lang="en-US" sz="7200" dirty="0" smtClean="0"/>
              <a:t>What's your first name?</a:t>
            </a:r>
            <a:br>
              <a:rPr lang="en-US" sz="7200" dirty="0" smtClean="0"/>
            </a:br>
            <a:r>
              <a:rPr lang="en-US" sz="7200" dirty="0" smtClean="0"/>
              <a:t>Tom. </a:t>
            </a:r>
            <a:endParaRPr lang="cs-CZ" sz="7200" dirty="0" smtClean="0"/>
          </a:p>
          <a:p>
            <a:pPr marL="109728" indent="0">
              <a:buNone/>
            </a:pPr>
            <a:endParaRPr lang="en-US" sz="7200" dirty="0" smtClean="0"/>
          </a:p>
          <a:p>
            <a:r>
              <a:rPr lang="en-US" sz="7200" dirty="0" smtClean="0"/>
              <a:t>What's your address?</a:t>
            </a:r>
            <a:br>
              <a:rPr lang="en-US" sz="7200" dirty="0" smtClean="0"/>
            </a:br>
            <a:r>
              <a:rPr lang="en-US" sz="7200" dirty="0" smtClean="0"/>
              <a:t>7865 NW Sweet Street </a:t>
            </a:r>
            <a:endParaRPr lang="cs-CZ" sz="7200" dirty="0" smtClean="0"/>
          </a:p>
          <a:p>
            <a:endParaRPr lang="cs-CZ" sz="7200" dirty="0"/>
          </a:p>
          <a:p>
            <a:r>
              <a:rPr lang="en-US" sz="7200" dirty="0"/>
              <a:t>Where are you from? / Where do you come from?</a:t>
            </a:r>
            <a:r>
              <a:rPr lang="en-US" sz="7200"/>
              <a:t/>
            </a:r>
            <a:br>
              <a:rPr lang="en-US" sz="7200"/>
            </a:br>
            <a:r>
              <a:rPr lang="en-US" sz="7200" smtClean="0"/>
              <a:t>I'm </a:t>
            </a:r>
            <a:r>
              <a:rPr lang="en-US" sz="7200" dirty="0"/>
              <a:t>from ... I come from ... </a:t>
            </a:r>
            <a:endParaRPr lang="cs-CZ" sz="7200" dirty="0"/>
          </a:p>
          <a:p>
            <a:endParaRPr lang="cs-CZ" sz="7200" dirty="0" smtClean="0"/>
          </a:p>
          <a:p>
            <a:pPr>
              <a:buNone/>
            </a:pPr>
            <a:r>
              <a:rPr lang="en-US" sz="7200" dirty="0" smtClean="0"/>
              <a:t> </a:t>
            </a:r>
            <a:endParaRPr lang="en-US" sz="7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Personal</a:t>
            </a:r>
            <a:r>
              <a:rPr lang="cs-CZ" dirty="0" smtClean="0"/>
              <a:t> </a:t>
            </a:r>
            <a:r>
              <a:rPr lang="cs-CZ" dirty="0" err="1" smtClean="0"/>
              <a:t>information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5352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Are you married? / What's your marital status?</a:t>
            </a:r>
            <a:br>
              <a:rPr lang="en-US" sz="2400" dirty="0"/>
            </a:br>
            <a:r>
              <a:rPr lang="en-US" sz="2400" dirty="0"/>
              <a:t>I'm single. </a:t>
            </a:r>
            <a:endParaRPr lang="cs-CZ" sz="2400" dirty="0" smtClean="0"/>
          </a:p>
          <a:p>
            <a:endParaRPr lang="en-US" sz="2400" dirty="0"/>
          </a:p>
          <a:p>
            <a:r>
              <a:rPr lang="en-US" sz="2400" dirty="0"/>
              <a:t>What do you do? / What's your job?</a:t>
            </a:r>
            <a:br>
              <a:rPr lang="en-US" sz="2400" dirty="0"/>
            </a:br>
            <a:r>
              <a:rPr lang="en-US" sz="2400" dirty="0"/>
              <a:t>I'm a librarian. </a:t>
            </a:r>
            <a:endParaRPr lang="cs-CZ" sz="2400" dirty="0" smtClean="0"/>
          </a:p>
          <a:p>
            <a:endParaRPr lang="en-US" sz="2400" dirty="0"/>
          </a:p>
          <a:p>
            <a:r>
              <a:rPr lang="en-US" sz="2400" dirty="0"/>
              <a:t>Where did you go?</a:t>
            </a:r>
            <a:br>
              <a:rPr lang="en-US" sz="2400" dirty="0"/>
            </a:br>
            <a:r>
              <a:rPr lang="en-US" sz="2400" dirty="0"/>
              <a:t>I went to a friend's house. </a:t>
            </a:r>
            <a:endParaRPr lang="cs-CZ" sz="2400" dirty="0" smtClean="0"/>
          </a:p>
          <a:p>
            <a:endParaRPr lang="en-US" sz="2400" dirty="0"/>
          </a:p>
          <a:p>
            <a:r>
              <a:rPr lang="en-US" sz="2400" dirty="0"/>
              <a:t>What did you do?</a:t>
            </a:r>
            <a:br>
              <a:rPr lang="en-US" sz="2400" dirty="0"/>
            </a:br>
            <a:r>
              <a:rPr lang="en-US" sz="2400" dirty="0"/>
              <a:t>We played video games. </a:t>
            </a:r>
            <a:endParaRPr lang="cs-CZ" sz="2400" dirty="0" smtClean="0"/>
          </a:p>
          <a:p>
            <a:endParaRPr lang="en-US" sz="2400" dirty="0"/>
          </a:p>
          <a:p>
            <a:r>
              <a:rPr lang="en-US" sz="2400" dirty="0"/>
              <a:t>Where were you?</a:t>
            </a:r>
            <a:br>
              <a:rPr lang="en-US" sz="2400" dirty="0"/>
            </a:br>
            <a:r>
              <a:rPr lang="en-US" sz="2400" dirty="0"/>
              <a:t>I was in New York for the weekend.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1662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Autofit/>
          </a:bodyPr>
          <a:lstStyle/>
          <a:p>
            <a:r>
              <a:rPr lang="en-US" sz="2400" dirty="0"/>
              <a:t>Have you got a car / job / house / etc.?</a:t>
            </a:r>
            <a:br>
              <a:rPr lang="en-US" sz="2400" dirty="0"/>
            </a:br>
            <a:r>
              <a:rPr lang="en-US" sz="2400" dirty="0"/>
              <a:t>Yes, I've got a good job. </a:t>
            </a:r>
            <a:endParaRPr lang="cs-CZ" sz="2400" dirty="0" smtClean="0"/>
          </a:p>
          <a:p>
            <a:endParaRPr lang="en-US" sz="2400" dirty="0"/>
          </a:p>
          <a:p>
            <a:r>
              <a:rPr lang="en-US" sz="2400" dirty="0"/>
              <a:t>Have you got any children / friends / books / etc.?</a:t>
            </a:r>
            <a:br>
              <a:rPr lang="en-US" sz="2400" dirty="0"/>
            </a:br>
            <a:r>
              <a:rPr lang="en-US" sz="2400" dirty="0"/>
              <a:t>Yes, I've got three children - two boys and a daughter. </a:t>
            </a:r>
            <a:endParaRPr lang="cs-CZ" sz="2400" dirty="0" smtClean="0"/>
          </a:p>
          <a:p>
            <a:endParaRPr lang="en-US" sz="2400" dirty="0"/>
          </a:p>
          <a:p>
            <a:r>
              <a:rPr lang="en-US" sz="2400" dirty="0"/>
              <a:t>Can you play tennis / golf / football / etc.?</a:t>
            </a:r>
            <a:br>
              <a:rPr lang="en-US" sz="2400" dirty="0"/>
            </a:br>
            <a:r>
              <a:rPr lang="en-US" sz="2400" dirty="0"/>
              <a:t>Yes, I can play golf. </a:t>
            </a:r>
            <a:endParaRPr lang="cs-CZ" sz="2400" dirty="0" smtClean="0"/>
          </a:p>
          <a:p>
            <a:endParaRPr lang="en-US" sz="2400" dirty="0"/>
          </a:p>
          <a:p>
            <a:r>
              <a:rPr lang="en-US" sz="2400" dirty="0"/>
              <a:t>Can you </a:t>
            </a:r>
            <a:r>
              <a:rPr lang="cs-CZ" sz="2400" dirty="0" err="1"/>
              <a:t>speak</a:t>
            </a:r>
            <a:r>
              <a:rPr lang="cs-CZ" sz="2400" dirty="0"/>
              <a:t> </a:t>
            </a:r>
            <a:r>
              <a:rPr lang="cs-CZ" sz="2400" dirty="0" err="1"/>
              <a:t>English</a:t>
            </a:r>
            <a:r>
              <a:rPr lang="en-US" sz="2400" dirty="0"/>
              <a:t>/ French / Japanese / etc.?</a:t>
            </a:r>
            <a:br>
              <a:rPr lang="en-US" sz="2400" dirty="0"/>
            </a:br>
            <a:r>
              <a:rPr lang="en-US" sz="2400" dirty="0"/>
              <a:t>No, I can't speak Japanese. </a:t>
            </a:r>
            <a:endParaRPr lang="cs-CZ" sz="2400" dirty="0" smtClean="0"/>
          </a:p>
          <a:p>
            <a:endParaRPr lang="en-US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90505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think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r>
              <a:rPr lang="cs-CZ" dirty="0" smtClean="0"/>
              <a:t> </a:t>
            </a:r>
            <a:r>
              <a:rPr lang="cs-CZ" dirty="0" err="1" smtClean="0"/>
              <a:t>quality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dirty="0" err="1" smtClean="0"/>
              <a:t>Who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most </a:t>
            </a:r>
            <a:r>
              <a:rPr lang="cs-CZ" dirty="0" err="1" smtClean="0"/>
              <a:t>enjoy</a:t>
            </a:r>
            <a:r>
              <a:rPr lang="cs-CZ" dirty="0" smtClean="0"/>
              <a:t> </a:t>
            </a:r>
            <a:r>
              <a:rPr lang="cs-CZ" dirty="0" err="1" smtClean="0"/>
              <a:t>spending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dirty="0" err="1" smtClean="0"/>
              <a:t>What‘s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ambition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most proud </a:t>
            </a:r>
            <a:r>
              <a:rPr lang="cs-CZ" dirty="0" err="1" smtClean="0"/>
              <a:t>of</a:t>
            </a:r>
            <a:r>
              <a:rPr lang="cs-CZ" dirty="0" smtClean="0"/>
              <a:t>?</a:t>
            </a:r>
          </a:p>
          <a:p>
            <a:pPr marL="109728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Answer</a:t>
            </a:r>
            <a:r>
              <a:rPr lang="cs-CZ" dirty="0" smtClean="0"/>
              <a:t> these </a:t>
            </a:r>
            <a:r>
              <a:rPr lang="cs-CZ" dirty="0" err="1" smtClean="0"/>
              <a:t>Questions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3205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548679"/>
            <a:ext cx="8229600" cy="4824537"/>
          </a:xfrm>
        </p:spPr>
        <p:txBody>
          <a:bodyPr/>
          <a:lstStyle/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makes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happy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/>
              <a:t>Are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optimist</a:t>
            </a:r>
            <a:r>
              <a:rPr lang="cs-CZ" dirty="0"/>
              <a:t> </a:t>
            </a:r>
            <a:r>
              <a:rPr lang="cs-CZ" dirty="0" err="1"/>
              <a:t>or</a:t>
            </a:r>
            <a:r>
              <a:rPr lang="cs-CZ" dirty="0"/>
              <a:t> </a:t>
            </a:r>
            <a:r>
              <a:rPr lang="cs-CZ" dirty="0" err="1"/>
              <a:t>pessimist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/>
              <a:t>What‘s</a:t>
            </a:r>
            <a:r>
              <a:rPr lang="cs-CZ" dirty="0"/>
              <a:t>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earlist</a:t>
            </a:r>
            <a:r>
              <a:rPr lang="cs-CZ" dirty="0"/>
              <a:t> </a:t>
            </a:r>
            <a:r>
              <a:rPr lang="cs-CZ" dirty="0" err="1"/>
              <a:t>memory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makes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sad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/>
              <a:t>How</a:t>
            </a:r>
            <a:r>
              <a:rPr lang="cs-CZ" dirty="0"/>
              <a:t> </a:t>
            </a:r>
            <a:r>
              <a:rPr lang="cs-CZ" dirty="0" err="1"/>
              <a:t>different</a:t>
            </a:r>
            <a:r>
              <a:rPr lang="cs-CZ" dirty="0"/>
              <a:t>  </a:t>
            </a:r>
            <a:r>
              <a:rPr lang="cs-CZ" dirty="0" err="1"/>
              <a:t>would</a:t>
            </a:r>
            <a:r>
              <a:rPr lang="cs-CZ" dirty="0"/>
              <a:t>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life</a:t>
            </a:r>
            <a:r>
              <a:rPr lang="cs-CZ" dirty="0"/>
              <a:t> </a:t>
            </a:r>
            <a:r>
              <a:rPr lang="cs-CZ" dirty="0" err="1"/>
              <a:t>be</a:t>
            </a:r>
            <a:r>
              <a:rPr lang="cs-CZ" dirty="0"/>
              <a:t> </a:t>
            </a:r>
            <a:r>
              <a:rPr lang="cs-CZ" dirty="0" err="1"/>
              <a:t>without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internet?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1978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1628800"/>
            <a:ext cx="8640960" cy="864096"/>
          </a:xfrm>
        </p:spPr>
        <p:txBody>
          <a:bodyPr>
            <a:noAutofit/>
          </a:bodyPr>
          <a:lstStyle/>
          <a:p>
            <a:pPr algn="r"/>
            <a:r>
              <a:rPr lang="cs-CZ" sz="2800" b="1" dirty="0" smtClean="0"/>
              <a:t>Autorská práva a citace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08920"/>
            <a:ext cx="8352928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Název díla: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Osobní údaje</a:t>
            </a:r>
          </a:p>
          <a:p>
            <a:endParaRPr lang="cs-CZ" i="1" dirty="0" smtClean="0"/>
          </a:p>
          <a:p>
            <a:r>
              <a:rPr lang="cs-CZ" i="1" dirty="0" smtClean="0"/>
              <a:t>Datum vzniku:27.11.2013</a:t>
            </a:r>
          </a:p>
          <a:p>
            <a:endParaRPr lang="cs-CZ" i="1" dirty="0" smtClean="0"/>
          </a:p>
          <a:p>
            <a:pPr algn="ctr">
              <a:buFont typeface="Arial" charset="0"/>
              <a:buNone/>
            </a:pPr>
            <a:r>
              <a:rPr lang="cs-CZ" i="1" dirty="0" smtClean="0">
                <a:latin typeface="Arial" charset="0"/>
                <a:cs typeface="Arial" charset="0"/>
              </a:rPr>
              <a:t>„</a:t>
            </a:r>
            <a:r>
              <a:rPr lang="cs-CZ" i="1" dirty="0">
                <a:latin typeface="Arial" charset="0"/>
                <a:cs typeface="Arial" charset="0"/>
              </a:rPr>
              <a:t>Dílo smí být šířeno pod licencí CC BY-SA.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Materiály jsou určeny pro bezplatné používání pro potřeby výuky a vzdělávání na všech typech škol a školských zařízení. Jakékoliv další využití podléhá autorskému zákonu.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Všechna necitovaná autorská díla jsou dílem autora.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Všechny neocitované kliparty a další grafické objekty jsou součástí prostředků výukového SW Smart Notebook a MS Office.“</a:t>
            </a:r>
          </a:p>
          <a:p>
            <a:endParaRPr lang="cs-CZ" i="1" dirty="0" smtClean="0"/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455</TotalTime>
  <Words>244</Words>
  <Application>Microsoft Office PowerPoint</Application>
  <PresentationFormat>Předvádění na obrazovce (4:3)</PresentationFormat>
  <Paragraphs>70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Shluk</vt:lpstr>
      <vt:lpstr>Motiv systému Office</vt:lpstr>
      <vt:lpstr>Obchodní akademie, Střední odborná škola  a Jazyková škola s právem státní jazykové zkoušky,  Hradec Králové</vt:lpstr>
      <vt:lpstr>Personal information</vt:lpstr>
      <vt:lpstr>Prezentace aplikace PowerPoint</vt:lpstr>
      <vt:lpstr>Prezentace aplikace PowerPoint</vt:lpstr>
      <vt:lpstr>Answer these Questions</vt:lpstr>
      <vt:lpstr>Prezentace aplikace PowerPoint</vt:lpstr>
      <vt:lpstr>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56</cp:revision>
  <dcterms:created xsi:type="dcterms:W3CDTF">2012-11-30T22:17:21Z</dcterms:created>
  <dcterms:modified xsi:type="dcterms:W3CDTF">2014-07-08T08:24:54Z</dcterms:modified>
</cp:coreProperties>
</file>