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7" autoAdjust="0"/>
    <p:restoredTop sz="94660"/>
  </p:normalViewPr>
  <p:slideViewPr>
    <p:cSldViewPr>
      <p:cViewPr varScale="1">
        <p:scale>
          <a:sx n="40" d="100"/>
          <a:sy n="40" d="100"/>
        </p:scale>
        <p:origin x="-136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3C3DBD8-7CB8-4A51-B1A6-0AD0C8B19A02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FC099B3-902D-4EF4-A279-54C09F20B9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87A6DC3-FB55-41A2-8894-EF157E3DB9F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8FABCE7-4C50-4AD8-8FC9-2A04C866DEB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18DEAEA-06C9-488F-AD5F-43489304506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1F3ABAB-DDB3-4773-BC0A-9B9A2502C91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70C9020-829C-4B3A-9EC3-601177A4464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5E5FBDB-6CCF-4B0C-8181-30DCC7763B2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C66686C-4FD5-462D-A979-9B0A41CB496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48ABF2E-5F55-45FD-8784-2D29C4C0FE9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AC4A8DB-A5CA-4DA6-B760-B3A62193CBC5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FA13509-FD42-4FCB-BB3A-17FDB27FA9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FF2D91-EE12-4D16-AD24-28A877AE3206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3F0730-9EB3-4709-AB91-FB33EEC832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E10C370-98D6-458F-8C38-7444AC74E470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F1E5A31-9041-430A-B282-F225F0A4CC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B949D2-02B0-4CC2-BE27-D25E318C4D57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285B39-084C-4058-9964-A7C0222146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8AE710-120A-48A2-AF1D-E62799D4584C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8C5DA-BE96-4498-BD2F-9085BF4C18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56E42-66BB-49B5-92F1-729AA0329B1D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55A7FC-F4BF-440E-AC2B-ABE0D4CEFB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043783E-44BC-48D7-BDFB-8061C1ED3E5C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B331E85-3E3D-448F-901A-EBDD4D6EDA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15F629-3C85-467A-9BB7-B86F3DADD580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83E5F2-5B2D-467A-A7C8-28E538F86E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s jedním zakulaceným rohem 10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AC1FC95-8990-44E8-B145-23D105D7AEC5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5DCD47F-91F0-4984-9682-B818543B5D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39722A-2DF2-44FB-8D84-8E2C6E4F7DC6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69FD74-79BD-4890-9F67-31B872E621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B7F37A-E1BB-4BCE-99C1-0F06E00078F3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DC6F8C-0122-499A-9B1D-82B235CD4B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EDE01A96-07B3-457D-96D0-36894BDA71D5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75A5334C-0BA5-44E6-9202-13D51D1477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5" r:id="rId2"/>
    <p:sldLayoutId id="2147483697" r:id="rId3"/>
    <p:sldLayoutId id="2147483694" r:id="rId4"/>
    <p:sldLayoutId id="2147483693" r:id="rId5"/>
    <p:sldLayoutId id="2147483692" r:id="rId6"/>
    <p:sldLayoutId id="2147483698" r:id="rId7"/>
    <p:sldLayoutId id="2147483691" r:id="rId8"/>
    <p:sldLayoutId id="2147483699" r:id="rId9"/>
    <p:sldLayoutId id="2147483690" r:id="rId10"/>
    <p:sldLayoutId id="214748368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fontAlgn="base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fontAlgn="base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fontAlgn="base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fontAlgn="base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fontAlgn="base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39750" y="1692275"/>
          <a:ext cx="8064500" cy="470535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VY_12_INOVACE_38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Mgr.Sylva</a:t>
                      </a:r>
                      <a:r>
                        <a:rPr lang="cs-CZ" sz="1400" baseline="0" dirty="0" smtClean="0"/>
                        <a:t> 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Josef Mysliveček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 a dílo skladatele</a:t>
                      </a:r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5.1.2013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23.1.2013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82" name="Picture 2" descr="logo průhledné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13" y="1820863"/>
            <a:ext cx="7772400" cy="18288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Josef Mysliveček</a:t>
            </a:r>
            <a:endParaRPr lang="cs-CZ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386" name="Podnadpis 2"/>
          <p:cNvSpPr>
            <a:spLocks noGrp="1"/>
          </p:cNvSpPr>
          <p:nvPr>
            <p:ph type="subTitle" idx="1"/>
          </p:nvPr>
        </p:nvSpPr>
        <p:spPr>
          <a:xfrm>
            <a:off x="722313" y="3684588"/>
            <a:ext cx="7772400" cy="914400"/>
          </a:xfrm>
        </p:spPr>
        <p:txBody>
          <a:bodyPr/>
          <a:lstStyle/>
          <a:p>
            <a:pPr marL="36513">
              <a:spcBef>
                <a:spcPct val="0"/>
              </a:spcBef>
            </a:pPr>
            <a:r>
              <a:rPr lang="cs-CZ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9.3.1737 – 4.2.1781</a:t>
            </a:r>
          </a:p>
          <a:p>
            <a:pPr marL="36513">
              <a:spcBef>
                <a:spcPct val="0"/>
              </a:spcBef>
            </a:pPr>
            <a:r>
              <a:rPr lang="cs-CZ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Nejvýznamnější skladatel 18.století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Byl jediným Čechem, který kdy byl nazýván „Il divino Boemo“ – Božský Čech.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Jeho otec byl pražský mlynář a nájemce známých Sovových mlýnů.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Mysliveček studoval matematiku a hydrauliku a pak se vyučil mlynařskému řemeslu, neboť jako nejstarší syn měl převzít rodinný mlýn, ale po otcově smrti jej postoupil mladšímu bratru a zcela se věnoval hudbě. Od dětství hrál dobře na housle a toužil se stát skladatelem.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Vstoupil do učení k F.Habermannovi a později k varhaníkovi Týnského chrámu J.Segerovi, brzy své učitele překonal a během několika měsíců napsal šest symfonií nazvaných podle měsíců v roce </a:t>
            </a:r>
            <a:r>
              <a:rPr lang="cs-CZ" i="1" smtClean="0">
                <a:latin typeface="Times New Roman" pitchFamily="18" charset="0"/>
                <a:cs typeface="Times New Roman" pitchFamily="18" charset="0"/>
              </a:rPr>
              <a:t>Leden, Únor, Březen, Duben, Květen, Červen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. Všechny sklidily jedinečný úspěch.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R. 1763 odjíždí do Itálie, aby zde studoval u benátského komponisty G.B.Pescettiho.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Opera </a:t>
            </a:r>
            <a:r>
              <a:rPr lang="cs-CZ" i="1" smtClean="0">
                <a:latin typeface="Times New Roman" pitchFamily="18" charset="0"/>
                <a:cs typeface="Times New Roman" pitchFamily="18" charset="0"/>
              </a:rPr>
              <a:t>Belleferonte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(1767) se stala nejúspěšnější italskou operou.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</p:spPr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Italové si dokonce přeložili jeho příjmení do své mateřštiny – Venatorini.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Mysliveček složil kolem 35 oper, z nichž vyniká </a:t>
            </a:r>
            <a:r>
              <a:rPr lang="cs-CZ" i="1" smtClean="0">
                <a:latin typeface="Times New Roman" pitchFamily="18" charset="0"/>
                <a:cs typeface="Times New Roman" pitchFamily="18" charset="0"/>
              </a:rPr>
              <a:t>Hypermnestra, Demetrius, Artaserse, Ezio.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Impozantně dnes znějí Myslivečkovy mše a oratoria – </a:t>
            </a:r>
            <a:r>
              <a:rPr lang="cs-CZ" i="1" smtClean="0">
                <a:latin typeface="Times New Roman" pitchFamily="18" charset="0"/>
                <a:cs typeface="Times New Roman" pitchFamily="18" charset="0"/>
              </a:rPr>
              <a:t>Passio Jesu Christi, Abraham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i="1" smtClean="0">
                <a:latin typeface="Times New Roman" pitchFamily="18" charset="0"/>
                <a:cs typeface="Times New Roman" pitchFamily="18" charset="0"/>
              </a:rPr>
              <a:t>Izák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, oblíbená jsou </a:t>
            </a:r>
            <a:r>
              <a:rPr lang="cs-CZ" i="1" smtClean="0">
                <a:latin typeface="Times New Roman" pitchFamily="18" charset="0"/>
                <a:cs typeface="Times New Roman" pitchFamily="18" charset="0"/>
              </a:rPr>
              <a:t>Tři nokturna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Mysliveček udržoval od r. 1770 přátelství s W.A.Mozartem.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Mysliveček byl jedinečný především nevyčerpatelnou melodickou invencí – jeho skladby jsou gejzírem působivých melodií.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Opera </a:t>
            </a:r>
            <a:r>
              <a:rPr lang="cs-CZ" i="1" smtClean="0">
                <a:latin typeface="Times New Roman" pitchFamily="18" charset="0"/>
                <a:cs typeface="Times New Roman" pitchFamily="18" charset="0"/>
              </a:rPr>
              <a:t>Olympiade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dodala autorovi doslova božského lesku. Nadšení nezná mezí, jednotlivé árie si zpívá lid po celé zemi.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Pak ale přichází rok 1779 a s ním opera Armida. Divácky propadla, další opera sklízí další neúspěch. 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Autor začíná propadat sklíčenosti, objevují se u něj příznaky těžké choroby. Přátelé a obdivovatelé se odvracejí, na dveře klepají věřitelé, jako poslední zaklepe bída.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5059363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r>
              <a:rPr lang="cs-CZ" smtClean="0"/>
              <a:t>Úkoly pro žáky:</a:t>
            </a:r>
          </a:p>
          <a:p>
            <a:r>
              <a:rPr lang="cs-CZ" smtClean="0"/>
              <a:t>Vyhledej v textu odpovědi:</a:t>
            </a:r>
          </a:p>
          <a:p>
            <a:r>
              <a:rPr lang="cs-CZ" smtClean="0"/>
              <a:t>1) Ve kterém století Mysliveček žil?</a:t>
            </a:r>
          </a:p>
          <a:p>
            <a:r>
              <a:rPr lang="cs-CZ" smtClean="0"/>
              <a:t>2) Jakou měl „přezdívku“?</a:t>
            </a:r>
          </a:p>
          <a:p>
            <a:r>
              <a:rPr lang="cs-CZ" smtClean="0"/>
              <a:t>3) Zkomponoval operu?</a:t>
            </a:r>
          </a:p>
          <a:p>
            <a:r>
              <a:rPr lang="cs-CZ" smtClean="0"/>
              <a:t>4) Praktický úkol: vyhledej v literatuře nebo v jiných zdrojích pojem oratorium.</a:t>
            </a:r>
          </a:p>
          <a:p>
            <a:r>
              <a:rPr lang="cs-CZ" smtClean="0"/>
              <a:t>5) Mohl se setkat s Mozartem?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21</TotalTime>
  <Words>372</Words>
  <Application>Microsoft Office PowerPoint</Application>
  <PresentationFormat>On-screen Show (4:3)</PresentationFormat>
  <Paragraphs>62</Paragraphs>
  <Slides>8</Slides>
  <Notes>8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8</vt:i4>
      </vt:variant>
    </vt:vector>
  </HeadingPairs>
  <TitlesOfParts>
    <vt:vector size="18" baseType="lpstr">
      <vt:lpstr>Verdana</vt:lpstr>
      <vt:lpstr>Arial</vt:lpstr>
      <vt:lpstr>Wingdings 2</vt:lpstr>
      <vt:lpstr>Calibri</vt:lpstr>
      <vt:lpstr>Times New Roman</vt:lpstr>
      <vt:lpstr>Aspekt</vt:lpstr>
      <vt:lpstr>Aspekt</vt:lpstr>
      <vt:lpstr>Aspekt</vt:lpstr>
      <vt:lpstr>Aspekt</vt:lpstr>
      <vt:lpstr>Aspekt</vt:lpstr>
      <vt:lpstr>Snímek 1</vt:lpstr>
      <vt:lpstr>Josef Mysliveček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15</cp:revision>
  <dcterms:created xsi:type="dcterms:W3CDTF">2012-10-04T17:02:39Z</dcterms:created>
  <dcterms:modified xsi:type="dcterms:W3CDTF">2014-07-10T14:26:11Z</dcterms:modified>
</cp:coreProperties>
</file>