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5200B-786F-42FC-A059-9723E23BA012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75149C-6AA2-4190-A7B8-A49E0DB71B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330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75149C-6AA2-4190-A7B8-A49E0DB71BD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78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200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123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7207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799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095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75149C-6AA2-4190-A7B8-A49E0DB71BD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357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99574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Ella</a:t>
                      </a:r>
                      <a:r>
                        <a:rPr lang="cs-CZ" sz="1400" baseline="0" dirty="0" smtClean="0"/>
                        <a:t> Fitzgeraldová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jazzové zpěvačky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15.2.2013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Ella Fitzgeraldová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5064"/>
            <a:ext cx="7772400" cy="158417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25.4.1918 – 15.6.1996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Americká jazzová zpěvačka, první dáma swingu.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2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dětství Fitzgeraldové mnoho nevíme. Jisté je jen to, že se narodila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Newport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 Virginii, záhy ztratila oba rodiče a vyrůstala v sirotčinci až do památného roku 1934, kdy spolu s orchestrem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Chicka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Webba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začala vystupovat v nočních barech a na swingových koncertech.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1938 natočila ve svém neopakovatelném podání dětský popěvek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A-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Tisket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A-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Tasket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holčičce, která marně hledá ztracený košíček; píseň se stala jedním z největších hitů swingové éry a je důkazem neobyčejného talentu černošské zpěvačky.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06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v r. 1939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Chick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Webb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zemřel, vedla dál jeho orchestr, a teprve když se našel nový kapelník, vydala se na sólovou dráhu.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Používala svůj hlas jako hudební nástroj a stala se jednou z nejnápaditějších představitelek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scatu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tj. improvizovaného zpěvu bez textu, využívajícího jen zpívání zvukomalebných slabik. Pověstná jsou její dlouhá „hlasová sóla“, např. ve skladbách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Lady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High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 posluchači žasli, zda je vůbec možné lidským hlasem tak kouzlit.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3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Měla značný hlasový rozsah přes dvě oktávy.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Umělecká cesta Fitzgeraldové, to je především cesta „malého“ jazzu z klubů a nočních barů k „vážnému, velkému“ jazzu na slavná pódia a do koncertních síní. Nemalou zásluhu na tom měl její dlouholetý manažér Norman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Granz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 nímž spolupracovala od r. 1946. Jeho touhou bylo přenést jazz do koncertních síní, získat mu vážnost mezi nejširšími posluchačskými vrstvami i interprety vážné hudby. To se mu podařilo – od poloviny 40. let 20. století se jazz stává rovnoprávným s vážnou hudbou, když se po sérii koncertů vžil název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Jazz ve filharmonii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98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pódiu dokázala Ella stejně jako Armstrong sršet dobrou náladou a vtipem, ale při zpěvu byla vždy nebývale soustředěná a klidná.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Dnes nejpřesvědčivěji vyznívají nahrávky, kde její hlas zní v nižších polohách sametově a posluchače téměř pohladí svou něžností a jemností, např. v písních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Oh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But I Do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 milník americké hudby jsou považovány její interpretace písní skladatelů populární hudby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Gershwina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Colea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Portera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Irvinga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Berlina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Podobně soustředěný a klidný byl i její soukromý život a umělecká kariéra, kterou budovala s nebývalým rozmyslem a pečlivostí.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65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74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Který hudební žánr zpěvačka reprezentuje?</a:t>
            </a:r>
          </a:p>
          <a:p>
            <a:r>
              <a:rPr lang="cs-CZ" dirty="0" smtClean="0"/>
              <a:t>2)Jaký měla hlasový rozsah?</a:t>
            </a:r>
          </a:p>
          <a:p>
            <a:r>
              <a:rPr lang="cs-CZ" dirty="0" smtClean="0"/>
              <a:t>3) Kteří hudební skladatelé byli autory jejich písní?</a:t>
            </a:r>
          </a:p>
          <a:p>
            <a:r>
              <a:rPr lang="cs-CZ" dirty="0" smtClean="0"/>
              <a:t>4)Podařilo se jí povýšit jazz na </a:t>
            </a:r>
            <a:r>
              <a:rPr lang="cs-CZ" smtClean="0"/>
              <a:t>vážnou hudbu?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00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</TotalTime>
  <Words>556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Ella Fitzgeraldová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2014-05-14T08:09:48Z</dcterms:modified>
</cp:coreProperties>
</file>