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6" r:id="rId2"/>
    <p:sldId id="266" r:id="rId3"/>
    <p:sldId id="267" r:id="rId4"/>
    <p:sldId id="268" r:id="rId5"/>
    <p:sldId id="269" r:id="rId6"/>
    <p:sldId id="270" r:id="rId7"/>
    <p:sldId id="271" r:id="rId8"/>
    <p:sldId id="27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3" d="100"/>
          <a:sy n="43" d="100"/>
        </p:scale>
        <p:origin x="-11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8CED33-AD5A-49B6-82C7-CF80B56F8DCE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5E1CB3-2DD2-4D99-80DC-4A0EBE6FEF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27764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5E1CB3-2DD2-4D99-80DC-4A0EBE6FEFE3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79162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3D983E-5E31-40DD-BE5E-56326AAD272B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0523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3D983E-5E31-40DD-BE5E-56326AAD272B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37287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3D983E-5E31-40DD-BE5E-56326AAD272B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23370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3D983E-5E31-40DD-BE5E-56326AAD272B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18518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3D983E-5E31-40DD-BE5E-56326AAD272B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22071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99C9CD-B808-4109-A911-628220FC640E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3376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5E1CB3-2DD2-4D99-80DC-4A0EBE6FEFE3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73157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2731137"/>
              </p:ext>
            </p:extLst>
          </p:nvPr>
        </p:nvGraphicFramePr>
        <p:xfrm>
          <a:off x="539552" y="1691774"/>
          <a:ext cx="8064896" cy="470609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Umění a kultura</a:t>
                      </a: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VY_12_INOVACE_46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8.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Hudební výchova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Prezentace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err="1" smtClean="0"/>
                        <a:t>Mgr.Sylva</a:t>
                      </a:r>
                      <a:r>
                        <a:rPr lang="cs-CZ" sz="1400" dirty="0" smtClean="0"/>
                        <a:t> Ludvíková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Igor</a:t>
                      </a:r>
                      <a:r>
                        <a:rPr lang="cs-CZ" sz="1400" baseline="0" dirty="0" smtClean="0"/>
                        <a:t> </a:t>
                      </a:r>
                      <a:r>
                        <a:rPr lang="cs-CZ" sz="1400" baseline="0" dirty="0" err="1" smtClean="0"/>
                        <a:t>Stravinskij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Život</a:t>
                      </a:r>
                      <a:r>
                        <a:rPr lang="cs-CZ" sz="1400" baseline="0" dirty="0" smtClean="0"/>
                        <a:t> a dílo ruského hudebního skladatele</a:t>
                      </a:r>
                      <a:endParaRPr lang="cs-CZ" sz="1400" dirty="0" smtClean="0"/>
                    </a:p>
                    <a:p>
                      <a:endParaRPr lang="cs-CZ" sz="1400" dirty="0" smtClean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smtClean="0"/>
                        <a:t>17.2.2013</a:t>
                      </a: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smtClean="0"/>
                        <a:t>20.3.2013</a:t>
                      </a:r>
                      <a:endParaRPr lang="cs-CZ" sz="1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3798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22376" y="980728"/>
            <a:ext cx="7772400" cy="2232248"/>
          </a:xfrm>
        </p:spPr>
        <p:txBody>
          <a:bodyPr>
            <a:normAutofit/>
          </a:bodyPr>
          <a:lstStyle/>
          <a:p>
            <a:r>
              <a:rPr lang="cs-CZ" sz="6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Igor </a:t>
            </a:r>
            <a:r>
              <a:rPr lang="cs-CZ" sz="6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Stravinskij</a:t>
            </a:r>
            <a:endParaRPr lang="cs-CZ" sz="6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22376" y="3789040"/>
            <a:ext cx="7772400" cy="1584176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17.6.1882 – 6.4.1971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Ruský hudební skladatel, jeden z nejvýznamnějších tvůrců moderní vážné hudby 20. století</a:t>
            </a:r>
            <a:endParaRPr lang="cs-CZ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034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Narodil se ruském 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Oranienbandu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nedaleko tehdejšího hlavního města Petrohradu. Jeho otec byl uznávaným pěvcem basistou v petrohradském 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Mariinském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divadle, a tak Igor už od dětských let znal atmosféru hudebního a hereckého světa. Během studií na petrohradské univerzitě se účastnil práce nejrůznějších uměleckých spolků a seznámil se s předními osobnostmi ruské kultury. První větší hudební kompozici napsal ještě během studií, ale teprve po dokončení univerzity na jaře 1905 se rozhodl pro dráhu profesionálního skladatele.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639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 letech 1907-09 se jeho hlavním učitelem stal vynikající skladatel a pedagog 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N.A.Rimskij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-Korsakov.</a:t>
            </a:r>
          </a:p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Od r. 1909 hodně cestoval a většinu času trávil v zahraničí – v Itálii, Švýcarsku a zejména ve Francii.</a:t>
            </a:r>
          </a:p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 Paříži r. 1909 byl uveden jeho balet s pohádkovým motivem </a:t>
            </a:r>
            <a:r>
              <a:rPr lang="cs-CZ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Pták Ohnivák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Seznámil se s velikánem francouzské hudby 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C.Debussym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 stali se přáteli.</a:t>
            </a:r>
          </a:p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 r. 1913 překvapil  hudební  veřejnost s baletem </a:t>
            </a:r>
            <a:r>
              <a:rPr lang="cs-C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Svěcení jara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Toto dílo vyvolalo vlnu ostré kritiky i nadšené ovace.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8002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Stravinskij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ukázal úplně nové možnosti  hudebního vývoje.</a:t>
            </a:r>
          </a:p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 r. 1919 dochází v jeho tvorbě ke změně. Vznikl zpívaný balet </a:t>
            </a:r>
            <a:r>
              <a:rPr lang="cs-CZ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Pulcinella</a:t>
            </a:r>
            <a:r>
              <a:rPr lang="cs-CZ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vyjadřující radost z konce válečného běsnění. Svou hudbu </a:t>
            </a:r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klidnil, používá nyní mnohem klasičtější výrazové prostředky. Začalo nejšťastnější a zároveň nejplodnější období jeho života, během něhož vytvořil na padesát děl. Vrcholem tohoto období byly dvě monumentální 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neobarokní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skladby na latinské texty – oratorium </a:t>
            </a:r>
            <a:r>
              <a:rPr lang="cs-C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Oidipus </a:t>
            </a:r>
            <a:r>
              <a:rPr lang="cs-CZ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Rex</a:t>
            </a:r>
            <a:r>
              <a:rPr lang="cs-C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(1927) a </a:t>
            </a:r>
            <a:r>
              <a:rPr lang="cs-C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Žalmová symfonie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(1930).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36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 r.1934 získal francouzské občanství, nad Evropou se stahují mračna fašismu . Během dvou let přichází o matku, ženu i dceru, sám překonal tuberkulózní onemocnění.</a:t>
            </a:r>
          </a:p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 r.1939 emigroval do USA, kde strávil zbytek života.</a:t>
            </a:r>
          </a:p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Posledním uměleckým vrcholem se stalo </a:t>
            </a:r>
            <a:r>
              <a:rPr lang="cs-CZ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Rekviem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(1966).</a:t>
            </a:r>
          </a:p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Podle svého přání byl pochován v Benátkách.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0469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058888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Použité zdroje:</a:t>
            </a:r>
          </a:p>
          <a:p>
            <a:pPr marL="0" indent="0">
              <a:buNone/>
            </a:pP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HAŠKOVEC,V.-MÜLLER,O.-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TATÍČKOVÁ,I.</a:t>
            </a:r>
            <a:r>
              <a:rPr lang="cs-CZ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Galerie</a:t>
            </a:r>
            <a:r>
              <a:rPr lang="cs-CZ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géniů aneb kdo byl </a:t>
            </a:r>
            <a:r>
              <a:rPr lang="cs-CZ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kdo.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PRAHA:ALBATROS</a:t>
            </a:r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nakladatelství, a.s.,2000.ISBN 80-00-00899-8.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91654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Úkoly pro žáky:</a:t>
            </a:r>
          </a:p>
          <a:p>
            <a:r>
              <a:rPr lang="cs-CZ" dirty="0" smtClean="0"/>
              <a:t>1) Jakým způsobem dosáhl hudebního vzdělání?</a:t>
            </a:r>
          </a:p>
          <a:p>
            <a:r>
              <a:rPr lang="cs-CZ" dirty="0" smtClean="0"/>
              <a:t>2)Skládal hudbu k baletu?</a:t>
            </a:r>
          </a:p>
          <a:p>
            <a:r>
              <a:rPr lang="cs-CZ" dirty="0" smtClean="0"/>
              <a:t>3) Jaké události v osobním životě jej potkaly?</a:t>
            </a:r>
          </a:p>
          <a:p>
            <a:r>
              <a:rPr lang="cs-CZ" dirty="0" smtClean="0"/>
              <a:t>4) Komponoval nějaká oratoria?</a:t>
            </a:r>
          </a:p>
          <a:p>
            <a:r>
              <a:rPr lang="cs-CZ" dirty="0" smtClean="0"/>
              <a:t>5) Kde strávil zbytek života a kde </a:t>
            </a:r>
            <a:r>
              <a:rPr lang="cs-CZ" smtClean="0"/>
              <a:t>je pochovaný?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82773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23</TotalTime>
  <Words>478</Words>
  <Application>Microsoft Office PowerPoint</Application>
  <PresentationFormat>Předvádění na obrazovce (4:3)</PresentationFormat>
  <Paragraphs>59</Paragraphs>
  <Slides>8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Aspekt</vt:lpstr>
      <vt:lpstr>Prezentace aplikace PowerPoint</vt:lpstr>
      <vt:lpstr>Igor Stravinskij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Valued Acer Customer</cp:lastModifiedBy>
  <cp:revision>12</cp:revision>
  <dcterms:created xsi:type="dcterms:W3CDTF">2012-10-04T17:02:39Z</dcterms:created>
  <dcterms:modified xsi:type="dcterms:W3CDTF">2014-05-14T08:11:08Z</dcterms:modified>
</cp:coreProperties>
</file>