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8E7E2-28A2-4319-8030-7C1224E5C69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2628A3-5F0C-470C-A45A-9968FFEC61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141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2628A3-5F0C-470C-A45A-9968FFEC613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526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C721DB-A710-4442-85CD-B10322C2748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40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C721DB-A710-4442-85CD-B10322C274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534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C721DB-A710-4442-85CD-B10322C2748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717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C721DB-A710-4442-85CD-B10322C2748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563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C721DB-A710-4442-85CD-B10322C2748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749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2628A3-5F0C-470C-A45A-9968FFEC61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105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14409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Bedřich</a:t>
                      </a:r>
                      <a:r>
                        <a:rPr lang="cs-CZ" sz="1400" baseline="0" dirty="0" smtClean="0"/>
                        <a:t> Smetana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zakladatele české klasické hudby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10.2.2013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Bedřich Smetana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005064"/>
            <a:ext cx="7772400" cy="144016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2.3.1824 – 12.5.1884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Zakladatel české klasické hudby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198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Litomyšli v rodině panského sládka. Rodina se r.1831 přestěhovala do Jindřichova Hradce, kde Smetana začal chodit na gymnázium.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Už ve 14 letech složil dvě výrazně melodické polky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Louisinu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Jiřinkovou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(1840)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rok později vytvořil první orchestrální skladby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Menuet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Galop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bajádérek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1843, kdy dokončil gymnázium v Plzni, odjel do Prahy, kde se tři roky učil u slepého hudebního pedagoga Josefa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Proksche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68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Toužil se stát klavíristou.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podzim 1848 založil v Praze hudební ústav a rok na to se oženil.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opera Braniboři v Čechách – s výraznými sborovými zpěvy a dramatickým spádem.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opera Prodaná nevěsta.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Třetí opera Dalibor, kterou diriguje v r.1868.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Libuše – měla být operou korunovační, ale nakonec ji Smetana určil k otevření Národního divadla.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85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podzim r.1874 jej potkala tragédie – ohluchl.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Začal tvořit dílo, jež se stane nejvřelejší hudební oslavou rodné země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cyklus symfonických básní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Má vlast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letech 1874 – 79 vznikají postupně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Vyšehrad, Vltava, Šárka, Z českých luhů a hájů, Tábor, Blaník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r.1875 se vzdal kapelnictví a odstěhoval se k dceři do Jabkenic.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24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Dokončil další tři opery Hubička (1876), Tajemství (1878) a Čertova stěna (1881) – s nápaditou hudbou , ale nepříliš výraznými librety.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Navzdory hluchotě komponuje vynikající instrumentální skladby: České tance,  kvartet e moll Z mého života, dvě skladby pro klavír a housle Z domoviny.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Práci na opeře Viola přerušil definitivní nástup zhoubné choroby, génius české hudby zemřel za mřížemi pražského ústavu pro choromyslné.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5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Kolika let se dožil?</a:t>
            </a:r>
          </a:p>
          <a:p>
            <a:r>
              <a:rPr lang="cs-CZ" dirty="0" smtClean="0"/>
              <a:t>2) V kolika letech složil dvě velmi známé melodické polky?</a:t>
            </a:r>
          </a:p>
          <a:p>
            <a:r>
              <a:rPr lang="cs-CZ" dirty="0" smtClean="0"/>
              <a:t>3) Založil někde hudební ústav?</a:t>
            </a:r>
          </a:p>
          <a:p>
            <a:r>
              <a:rPr lang="cs-CZ" dirty="0" smtClean="0"/>
              <a:t>4) Uveď název první opery.</a:t>
            </a:r>
          </a:p>
          <a:p>
            <a:r>
              <a:rPr lang="cs-CZ" dirty="0" smtClean="0"/>
              <a:t>5) Která opera otevírala Národní divadlo?</a:t>
            </a:r>
          </a:p>
          <a:p>
            <a:r>
              <a:rPr lang="cs-CZ" dirty="0" smtClean="0"/>
              <a:t>6) Vyjmenuj části symfonické básně </a:t>
            </a:r>
            <a:r>
              <a:rPr lang="cs-CZ" smtClean="0"/>
              <a:t>Má vlast.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40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1458</TotalTime>
  <Words>456</Words>
  <Application>Microsoft Office PowerPoint</Application>
  <PresentationFormat>Předvádění na obrazovce (4:3)</PresentationFormat>
  <Paragraphs>65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Bedřich Smetana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2014-05-14T08:13:21Z</dcterms:modified>
</cp:coreProperties>
</file>