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66" r:id="rId3"/>
    <p:sldId id="267" r:id="rId4"/>
    <p:sldId id="268" r:id="rId5"/>
    <p:sldId id="269" r:id="rId6"/>
    <p:sldId id="270" r:id="rId7"/>
    <p:sldId id="271" r:id="rId8"/>
    <p:sldId id="27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3" d="100"/>
          <a:sy n="43" d="100"/>
        </p:scale>
        <p:origin x="-11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59BA82-3FB0-4AD6-9B88-207AD43DE7F9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399C9CD-B808-4109-A911-628220FC64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15714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99C9CD-B808-4109-A911-628220FC640E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99721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317595-6FE3-444A-B2C9-C20905AA5025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294014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317595-6FE3-444A-B2C9-C20905AA5025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557250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317595-6FE3-444A-B2C9-C20905AA5025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01342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317595-6FE3-444A-B2C9-C20905AA5025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814733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317595-6FE3-444A-B2C9-C20905AA5025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622440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99C9CD-B808-4109-A911-628220FC640E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3376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99C9CD-B808-4109-A911-628220FC640E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925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22213759"/>
              </p:ext>
            </p:extLst>
          </p:nvPr>
        </p:nvGraphicFramePr>
        <p:xfrm>
          <a:off x="539552" y="1691774"/>
          <a:ext cx="8064896" cy="449273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Umění a kultura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VY_12_INOVACE_59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9.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Hudební výchova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err="1" smtClean="0"/>
                        <a:t>Mgr</a:t>
                      </a:r>
                      <a:r>
                        <a:rPr lang="cs-CZ" sz="1400" smtClean="0"/>
                        <a:t>. Sylva </a:t>
                      </a:r>
                      <a:r>
                        <a:rPr lang="cs-CZ" sz="1400" dirty="0" smtClean="0"/>
                        <a:t>Ludvíková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Hudební</a:t>
                      </a:r>
                      <a:r>
                        <a:rPr lang="cs-CZ" sz="1400" baseline="0" dirty="0" smtClean="0"/>
                        <a:t> skupina ABBA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Seznámení</a:t>
                      </a:r>
                      <a:r>
                        <a:rPr lang="cs-CZ" sz="1400" baseline="0" dirty="0" smtClean="0"/>
                        <a:t> se </a:t>
                      </a:r>
                      <a:r>
                        <a:rPr lang="cs-CZ" sz="1400" baseline="0" dirty="0" err="1" smtClean="0"/>
                        <a:t>švedskou</a:t>
                      </a:r>
                      <a:r>
                        <a:rPr lang="cs-CZ" sz="1400" baseline="0" dirty="0" smtClean="0"/>
                        <a:t> skupinou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9.2.2013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5.6.2013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>
                <a:latin typeface="Times New Roman" pitchFamily="18" charset="0"/>
                <a:cs typeface="Times New Roman" pitchFamily="18" charset="0"/>
              </a:rPr>
              <a:t>ABBA</a:t>
            </a:r>
            <a:endParaRPr lang="cs-CZ" sz="6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22376" y="3789040"/>
            <a:ext cx="7772400" cy="158417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1971 – 1981</a:t>
            </a:r>
          </a:p>
          <a:p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Švédská hudební skupina, jedna z nejúspěšnějších popových skupin 20. století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1864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ABBA zvítězila v písničkové soutěži Eurovize r. 1974 hitem Waterloo, její členové však nebyli žádní nováčci. Měli za sebou zářivou kariéru ve Švédsku, kde patřili k popové špičce.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Skupinu tvořili tito členové: </a:t>
            </a:r>
          </a:p>
          <a:p>
            <a:pPr marL="0" indent="0"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dvě ženy –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Anni-Frid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Lyngstad-Fredrikssonová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</a:t>
            </a:r>
          </a:p>
          <a:p>
            <a:pPr marL="0" indent="0"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Agnetha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Fältskogovou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dva muži –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Benny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Andersson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Björn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Ulvaeus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Skupina na sobě tvrdě pracovala,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Benny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Björn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vyrostli v silnou skladatelskou dvojici.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44025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 necelých 90 písní ABBY bychom jen obtížně vybírali vyloženě nepodařené skladby.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Stále moderně znějí písničky jako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Mama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Mia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, Dancing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Queen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, Fernando, Money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Money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Money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či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Knowing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Me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Knowing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rychlém sledu vycházejí alba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Ring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Ring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, Waterloo,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Arrival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Album –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tyto alba zaznamenala neuvěřitelný úspěch.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Roku 1977 vyjela ABBA na světové turné, jež patří k nejlepším v historii popu.</a:t>
            </a:r>
          </a:p>
          <a:p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1653935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r. 1979 se rozvedli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Agnetha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Björn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v r.1981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Benny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Frida. Přesto v té době skupina dokázala natočit tři alba, která patří v její tvorbě k nejlepším: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Voulez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-Vous, Super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Trouper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Visitors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 osobním prohrám se pak připojila i prohra ekonomická: ABBA začala s producentem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Stigem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Anderssonem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investovat do rumunské a egyptské ropy, ale při cenovém krach přišla téměř o všechno. Navíc ji švédský daňový úřad usvědčil z účetních omylů.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7091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Benny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Björn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zůstali přáteli i nadále a slnili si tajný sen – spolu s textařem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Timem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Ricem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zkomponovali muzikál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Chess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(1984). Byl zajímavý už svým námětem, když konfrontoval tehdejší Východ a Západ v rámci šachového turnaje, a pyšnil se výraznými hity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One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Night in Bangkok, Anthem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aj.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6964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505888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Použité zdroje:</a:t>
            </a:r>
          </a:p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HAŠKOVEC,V.-MÜLLER,O.-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TATÍČKOVÁ,I.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Galerie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géniů aneb kdo byl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kdo.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PRAHA:ALBATROS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nakladatelství, a.s.,2000.ISBN 80-00-00899-8.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6679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Úkoly pro žáky:</a:t>
            </a:r>
          </a:p>
          <a:p>
            <a:r>
              <a:rPr lang="cs-CZ" dirty="0" smtClean="0"/>
              <a:t>1) Kdo tvořil členy hudební skupiny?</a:t>
            </a:r>
          </a:p>
          <a:p>
            <a:r>
              <a:rPr lang="cs-CZ" dirty="0" smtClean="0"/>
              <a:t>2) Jak dlouho existovala ABBA?</a:t>
            </a:r>
          </a:p>
          <a:p>
            <a:r>
              <a:rPr lang="cs-CZ" dirty="0" smtClean="0"/>
              <a:t>3) Vyjmenuj některé hity.</a:t>
            </a:r>
          </a:p>
          <a:p>
            <a:r>
              <a:rPr lang="cs-CZ" dirty="0" smtClean="0"/>
              <a:t>4) Jaké vztahy panovaly ve skupině?</a:t>
            </a:r>
          </a:p>
          <a:p>
            <a:r>
              <a:rPr lang="cs-CZ" dirty="0" smtClean="0"/>
              <a:t>5) Ve kterém roce a za jakých okolností ukončila ABBA </a:t>
            </a:r>
            <a:r>
              <a:rPr lang="cs-CZ" smtClean="0"/>
              <a:t>svou činnost.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9648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30</TotalTime>
  <Words>462</Words>
  <Application>Microsoft Office PowerPoint</Application>
  <PresentationFormat>Předvádění na obrazovce (4:3)</PresentationFormat>
  <Paragraphs>61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Aspekt</vt:lpstr>
      <vt:lpstr>Prezentace aplikace PowerPoint</vt:lpstr>
      <vt:lpstr>ABBA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Valued Acer Customer</cp:lastModifiedBy>
  <cp:revision>14</cp:revision>
  <dcterms:created xsi:type="dcterms:W3CDTF">2012-10-04T17:02:39Z</dcterms:created>
  <dcterms:modified xsi:type="dcterms:W3CDTF">2014-05-14T08:17:16Z</dcterms:modified>
</cp:coreProperties>
</file>