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CF45F8-B59B-4979-8D85-A594835D71DE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83CDBF-B27B-4C63-B0C4-772CF2C1B2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042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83CDBF-B27B-4C63-B0C4-772CF2C1B29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095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637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747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49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0818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20C328-912A-45C7-BD65-42A57FD7CAF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8632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83CDBF-B27B-4C63-B0C4-772CF2C1B29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476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0261126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VY_12_INOVACE_61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Pink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Floyd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se</a:t>
                      </a:r>
                      <a:r>
                        <a:rPr lang="cs-CZ" sz="1400" baseline="0" dirty="0" smtClean="0"/>
                        <a:t> slavnou britskou rockovou skupinou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8.3.2013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19.6.2013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Pink 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Floyd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248027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1966 –2002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Britská rocková skupina</a:t>
            </a:r>
            <a:r>
              <a:rPr lang="cs-CZ" sz="3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32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Její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členové stáli u zrodu art-rockové a psychedelické hudby.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595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Skupinu v r. 1966 založili kytarista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Barrett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baskytarista Roger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hráč na klávesové nástroje Richard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Wright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bubeník Nick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Mason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Začínali v londýnských klubech, první singl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Arnold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Layne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vydali u firmy EMI v r. 1967.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pódiu Pink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Floyd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jako jedni z prvních používali kvadrofonní reprodukční techniku, laserové světelné efekty a zadní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projekcidiapozitivů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audiovizuální představení byla dokonalá.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8981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Většinu písniček psal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Barrett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Jeho texty se jen hemží pohádkovými bytostmi a snovými představami, skladby hýří zvukovými nápady a zajímavými elektronickými efekty.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psychedelická hudba navozující příjemné omámení smyslů souvisela však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mj.s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Barrettovými stavy po halucinogenních drogách a bohužel také s duševní chorobou, jež se stále zhoršovala.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únoru 1968 jej nahradil David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Gilmour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5888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Skupina hledala svůj osobitý výraz, který končí rokem 1973, kdy vychází vynikající LP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Dark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Side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Hlavní autor textů  a hudby se představil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zůstal jím i během příštích deseti let.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Následují další dvě velmi úspěšná alba –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Wish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Were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(1975) 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Animals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(1977).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listopadu 1979 vyšel nejnáročnější projekt skupiny – dvojalbum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Wall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Píseň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Another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Brick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Wall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stala hitem.</a:t>
            </a:r>
          </a:p>
        </p:txBody>
      </p:sp>
    </p:spTree>
    <p:extLst>
      <p:ext uri="{BB962C8B-B14F-4D97-AF65-F5344CB8AC3E}">
        <p14:creationId xmlns:p14="http://schemas.microsoft.com/office/powerpoint/2010/main" val="278995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Krátce po vydání alba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Final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Cut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odchází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Mason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zbylí členové odmítají dohodu o jakékoli spolupráci. Definitivní rozchod znamená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Watersovo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sólové album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Pros And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Cons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Hitchhiking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(1987).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zbylí tři členové mezi sebou soupeří o přízeň publika.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Waters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r. 1990 uskuteční před 250 000 diváky monstrózní show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Zeď.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Posledním albem Pink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Floyd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Division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Bell (1994).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457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347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Kde začínala skupina hrát?</a:t>
            </a:r>
          </a:p>
          <a:p>
            <a:r>
              <a:rPr lang="cs-CZ" dirty="0" smtClean="0"/>
              <a:t>2) Jakou techniku používali?</a:t>
            </a:r>
          </a:p>
          <a:p>
            <a:r>
              <a:rPr lang="cs-CZ" dirty="0" smtClean="0"/>
              <a:t>3) Jak se jmenuje nejnáročnější projekt skupiny?</a:t>
            </a:r>
          </a:p>
          <a:p>
            <a:r>
              <a:rPr lang="cs-CZ" dirty="0" smtClean="0"/>
              <a:t>4) Jak se jmenuje autor hudby a textů, který výrazně ovlivnil skupinu?</a:t>
            </a:r>
          </a:p>
          <a:p>
            <a:r>
              <a:rPr lang="cs-CZ" dirty="0" smtClean="0"/>
              <a:t>5) Ve kterém roce </a:t>
            </a:r>
            <a:r>
              <a:rPr lang="cs-CZ" smtClean="0"/>
              <a:t>vyšlo poslední album?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7524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2899</TotalTime>
  <Words>460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Pink Floyd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12</cp:revision>
  <dcterms:created xsi:type="dcterms:W3CDTF">2012-10-04T17:02:39Z</dcterms:created>
  <dcterms:modified xsi:type="dcterms:W3CDTF">2014-05-14T08:17:57Z</dcterms:modified>
</cp:coreProperties>
</file>