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382982-5CC3-4A24-9985-22DA25F846D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22474-A998-4358-9636-CEC2C2422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193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122474-A998-4358-9636-CEC2C2422FD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997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093E-E9C8-419B-8118-C4E4F317F17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1997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093E-E9C8-419B-8118-C4E4F317F17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9702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093E-E9C8-419B-8118-C4E4F317F17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940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093E-E9C8-419B-8118-C4E4F317F17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9552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093E-E9C8-419B-8118-C4E4F317F17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4563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122474-A998-4358-9636-CEC2C2422FD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066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507815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Carl </a:t>
                      </a:r>
                      <a:r>
                        <a:rPr lang="cs-CZ" sz="1400" dirty="0" err="1" smtClean="0"/>
                        <a:t>Orff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německého dirigenta </a:t>
                      </a:r>
                      <a:r>
                        <a:rPr lang="cs-CZ" sz="1400" baseline="0" smtClean="0"/>
                        <a:t>a pedagoga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10.2.2013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25.9.2013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124744"/>
            <a:ext cx="7772400" cy="2016224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Carl 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Orff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861048"/>
            <a:ext cx="7772400" cy="11521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10.7.1895 – 29.3.1982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Německý hudební skladatel, dirigent a pedagog.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904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Mnichově v důstojnické rodině a žil v tomto městě téměř trvala.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Rodiče měli umělecké sklony a poskytli mu kvalitní vzdělání. V r, 1914 absolvoval mnichovskou Hudební akademii a poté působil jako dirigent v činoherních a baletních divadlech. Od studijních let se zabýval problematikou hudební výchovy a později také působil jako pedagog, když v r. 1924 založil školu gymnastiky, hudby a tance.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95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jeho vlastní tvorbě ho výrazně inspiroval I.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Stravinskij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ale ještě víc na něj zapůsobila vokální hudba renesance a baroka, např. převedl do moderní podoby díla Claudia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Monteverdiho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 letech 1929-1931 zkomponoval sérii kantát na texty Werfela a Brechta. V nich spojuje slovo s hudbou a pohybem, navrací se k původním jednoduchým dramatickým formám a směřuje k žánru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jevištní kantáty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47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polovině 30. let začíná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Orff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pracovat na svém jedinečném kantátovém triptychu, známém pod společným názvem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Trionfi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(Triumfy).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část triptychu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Carmina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burana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čerpá ze starých německých písní.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druhou část triptychu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Catulli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carmina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 vybral verše římského básníka.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Závěrečná kantáta triptychu se nazývá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Trionfo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di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Afrodite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neboť zobrazuje svatební obřad.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54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Baladická opera Die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Bernauerin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(1947) je skutečným historickým příběhem.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Orffovo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netradiční pojetí opery bylo silně ovlivněno jeho zkušeností s činohrou a baletem. 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ahudebních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partiturách popsal scénický děj, bohatě využíval kontrastu sborů a sólového zpěvu a do hry zaváděl prvky činohry. Jeho díla tak stírají rozdíl mezi klasickou operou a moderním muzikálem a zůstávají stálou inspirací pro hudební tvůrce.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Vrcholem odvahy v operní tvorbě se stalo zhudebnění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Sofoklových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tragédií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Antigona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Tyran Oidipus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Prometeus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258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47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Kdo jej hudebně inspiroval?</a:t>
            </a:r>
          </a:p>
          <a:p>
            <a:r>
              <a:rPr lang="cs-CZ" dirty="0" smtClean="0"/>
              <a:t>2) K jakému hudebnímu žánru postupně směřoval?</a:t>
            </a:r>
          </a:p>
          <a:p>
            <a:r>
              <a:rPr lang="cs-CZ" dirty="0" smtClean="0"/>
              <a:t>3) V čem spočívalo netradiční pojetí oper?</a:t>
            </a:r>
          </a:p>
          <a:p>
            <a:r>
              <a:rPr lang="cs-CZ" dirty="0" smtClean="0"/>
              <a:t>4) Jak se nazývá celý kantátový triptych?</a:t>
            </a:r>
          </a:p>
          <a:p>
            <a:r>
              <a:rPr lang="cs-CZ" dirty="0" smtClean="0"/>
              <a:t>5) Uveď název první části </a:t>
            </a:r>
            <a:r>
              <a:rPr lang="cs-CZ" smtClean="0"/>
              <a:t>tohoto triptychu.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84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17</TotalTime>
  <Words>457</Words>
  <Application>Microsoft Office PowerPoint</Application>
  <PresentationFormat>Předvádění na obrazovce (4:3)</PresentationFormat>
  <Paragraphs>57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Carl Orff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14</cp:revision>
  <dcterms:created xsi:type="dcterms:W3CDTF">2012-10-04T17:02:39Z</dcterms:created>
  <dcterms:modified xsi:type="dcterms:W3CDTF">2014-05-14T08:18:49Z</dcterms:modified>
</cp:coreProperties>
</file>