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144324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76871901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4955965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6094375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1298826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2390891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56238545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9224914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5045773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1957385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5616668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EB426-4662-44AA-9D77-EC6DBF98728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37C63-5DB5-46ED-AA22-643313C7D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5916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VY_32_INOVACE_11_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Druhy čar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11897" y="3994310"/>
            <a:ext cx="71675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a MŠ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29594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druhy čar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2. ročník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Matematika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9585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Druhy čar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Přímá čára		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Lomená čára		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Křivá čára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563888" y="2204864"/>
            <a:ext cx="439248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ravoúhlá spojnice 7"/>
          <p:cNvCxnSpPr/>
          <p:nvPr/>
        </p:nvCxnSpPr>
        <p:spPr>
          <a:xfrm>
            <a:off x="3995936" y="3645024"/>
            <a:ext cx="3960440" cy="720080"/>
          </a:xfrm>
          <a:prstGeom prst="bentConnector3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Zakřivená spojnice 16"/>
          <p:cNvCxnSpPr/>
          <p:nvPr/>
        </p:nvCxnSpPr>
        <p:spPr>
          <a:xfrm flipV="1">
            <a:off x="3995936" y="4725144"/>
            <a:ext cx="4320480" cy="1152128"/>
          </a:xfrm>
          <a:prstGeom prst="curvedConnector3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870763222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Přímá čára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 přímou čáru vytvoříme?</a:t>
            </a:r>
          </a:p>
          <a:p>
            <a:r>
              <a:rPr lang="cs-CZ" dirty="0" smtClean="0"/>
              <a:t>Rýsujeme podle pravítka</a:t>
            </a:r>
          </a:p>
          <a:p>
            <a:r>
              <a:rPr lang="cs-CZ" dirty="0" smtClean="0"/>
              <a:t>Ořezanou tužkou č. 2</a:t>
            </a:r>
          </a:p>
          <a:p>
            <a:endParaRPr lang="cs-CZ" dirty="0" smtClean="0"/>
          </a:p>
          <a:p>
            <a:r>
              <a:rPr lang="cs-CZ" dirty="0" smtClean="0"/>
              <a:t>Úkol: narýsuj 5 přímých čar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83568" y="2924944"/>
            <a:ext cx="7560840" cy="216024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949145672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Lomená čára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 lomenou čáru vytvoříme?</a:t>
            </a:r>
          </a:p>
          <a:p>
            <a:r>
              <a:rPr lang="cs-CZ" dirty="0" smtClean="0"/>
              <a:t>Rýsujeme podle pravítka</a:t>
            </a:r>
          </a:p>
          <a:p>
            <a:r>
              <a:rPr lang="cs-CZ" dirty="0" smtClean="0"/>
              <a:t>Ořezanou tužkou č. 2</a:t>
            </a:r>
          </a:p>
          <a:p>
            <a:endParaRPr lang="cs-CZ" dirty="0"/>
          </a:p>
          <a:p>
            <a:r>
              <a:rPr lang="cs-CZ" dirty="0" smtClean="0"/>
              <a:t>Úkol: narýsuj 3 lomené čáry</a:t>
            </a:r>
            <a:endParaRPr lang="cs-CZ" dirty="0"/>
          </a:p>
        </p:txBody>
      </p:sp>
      <p:cxnSp>
        <p:nvCxnSpPr>
          <p:cNvPr id="5" name="Pravoúhlá spojnice 4"/>
          <p:cNvCxnSpPr/>
          <p:nvPr/>
        </p:nvCxnSpPr>
        <p:spPr>
          <a:xfrm>
            <a:off x="827584" y="2204864"/>
            <a:ext cx="3600400" cy="504056"/>
          </a:xfrm>
          <a:prstGeom prst="bentConnector3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4787906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Křivá čára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Jak křivou čáru vytvoříme?</a:t>
            </a:r>
          </a:p>
          <a:p>
            <a:endParaRPr lang="cs-CZ" dirty="0"/>
          </a:p>
          <a:p>
            <a:r>
              <a:rPr lang="cs-CZ" dirty="0" smtClean="0"/>
              <a:t>Kreslíme je tužkou č.2 bez pravítka</a:t>
            </a:r>
          </a:p>
          <a:p>
            <a:endParaRPr lang="cs-CZ" dirty="0"/>
          </a:p>
          <a:p>
            <a:r>
              <a:rPr lang="cs-CZ" dirty="0" smtClean="0"/>
              <a:t>Úkol: nakresli 5 křivých čar</a:t>
            </a:r>
            <a:endParaRPr lang="cs-CZ" dirty="0"/>
          </a:p>
        </p:txBody>
      </p:sp>
      <p:cxnSp>
        <p:nvCxnSpPr>
          <p:cNvPr id="5" name="Zakřivená spojnice 4"/>
          <p:cNvCxnSpPr/>
          <p:nvPr/>
        </p:nvCxnSpPr>
        <p:spPr>
          <a:xfrm flipV="1">
            <a:off x="899592" y="1916832"/>
            <a:ext cx="4968552" cy="648072"/>
          </a:xfrm>
          <a:prstGeom prst="curvedConnector3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16384593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názvem: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řivá čára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omená čára		přímá čára		</a:t>
            </a:r>
          </a:p>
          <a:p>
            <a:endParaRPr lang="cs-CZ" dirty="0"/>
          </a:p>
          <a:p>
            <a:pPr lvl="8"/>
            <a:endParaRPr lang="cs-CZ" dirty="0" smtClean="0"/>
          </a:p>
        </p:txBody>
      </p:sp>
      <p:cxnSp>
        <p:nvCxnSpPr>
          <p:cNvPr id="5" name="Pravoúhlá spojnice 4"/>
          <p:cNvCxnSpPr/>
          <p:nvPr/>
        </p:nvCxnSpPr>
        <p:spPr>
          <a:xfrm>
            <a:off x="1187624" y="2276872"/>
            <a:ext cx="1944216" cy="1224136"/>
          </a:xfrm>
          <a:prstGeom prst="bentConnector3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652120" y="2276872"/>
            <a:ext cx="2160240" cy="144016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Zakřivená spojnice 14"/>
          <p:cNvCxnSpPr/>
          <p:nvPr/>
        </p:nvCxnSpPr>
        <p:spPr>
          <a:xfrm flipV="1">
            <a:off x="1331640" y="5013176"/>
            <a:ext cx="4032448" cy="576064"/>
          </a:xfrm>
          <a:prstGeom prst="curvedConnector3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347864" y="1988840"/>
            <a:ext cx="2016224" cy="9001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Zakřivená spojnice 18"/>
          <p:cNvCxnSpPr/>
          <p:nvPr/>
        </p:nvCxnSpPr>
        <p:spPr>
          <a:xfrm rot="10800000" flipV="1">
            <a:off x="7020272" y="2996952"/>
            <a:ext cx="1656184" cy="1368152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ravoúhlá spojnice 22"/>
          <p:cNvCxnSpPr/>
          <p:nvPr/>
        </p:nvCxnSpPr>
        <p:spPr>
          <a:xfrm>
            <a:off x="6156176" y="5157192"/>
            <a:ext cx="1656184" cy="792088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596517631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Pracoval jsi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702077" y="2492896"/>
            <a:ext cx="2592288" cy="2592288"/>
          </a:xfrm>
          <a:prstGeom prst="smileyFace">
            <a:avLst>
              <a:gd name="adj" fmla="val 30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00169231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126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Druhy čar</vt:lpstr>
      <vt:lpstr>Přímá čára</vt:lpstr>
      <vt:lpstr>Lomená čára</vt:lpstr>
      <vt:lpstr>Křivá čára</vt:lpstr>
      <vt:lpstr>Spoj se správným názvem:</vt:lpstr>
      <vt:lpstr>Pracoval jsi správně?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notebook</cp:lastModifiedBy>
  <cp:revision>8</cp:revision>
  <dcterms:created xsi:type="dcterms:W3CDTF">2012-01-29T09:26:26Z</dcterms:created>
  <dcterms:modified xsi:type="dcterms:W3CDTF">2012-04-08T21:37:34Z</dcterms:modified>
</cp:coreProperties>
</file>