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427515-5FFC-4F16-911C-DCCDC7AE3AB9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4B411-AC5E-48C4-943D-5FDB5E154A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759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4B411-AC5E-48C4-943D-5FDB5E154AA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1582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987A7-613B-4E44-95BA-818498E9FF1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174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987A7-613B-4E44-95BA-818498E9FF1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1472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987A7-613B-4E44-95BA-818498E9FF1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47391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987A7-613B-4E44-95BA-818498E9FF1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0101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987A7-613B-4E44-95BA-818498E9FF1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1693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4B411-AC5E-48C4-943D-5FDB5E154AA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50461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0679021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VY_12_INOVACE_72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Mgr.Sylva</a:t>
                      </a:r>
                      <a:r>
                        <a:rPr lang="cs-CZ" sz="1400" dirty="0" smtClean="0"/>
                        <a:t> 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Jiří</a:t>
                      </a:r>
                      <a:r>
                        <a:rPr lang="cs-CZ" sz="1400" baseline="0" dirty="0" smtClean="0"/>
                        <a:t> Suchý a Jiří </a:t>
                      </a:r>
                      <a:r>
                        <a:rPr lang="cs-CZ" sz="1400" baseline="0" dirty="0" err="1" smtClean="0"/>
                        <a:t>Šlitr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dvojice hudebníků, textařů divadla Semafor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22.2.2013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11.12.2013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3024336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Jiří Suchý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1.10.1931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Jiří </a:t>
            </a:r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Šlitr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15.2.1924 – 26.12.1969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933056"/>
            <a:ext cx="7772400" cy="194421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Herecká dvojice, která svými písničkami a hrami významně ovlivnila hudbu a divadlo 60. let.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805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Seznámil je r.1957 Miroslav Horníček v divadle Reduta. Suchý tehdy pracoval jako reklamní grafik, hrál na basu, a vystudovaný právník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Šlitr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živil jako klavírista a vystupoval 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M.Horníčkem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 televizi.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Roku 1958 vzniklo Divadlo Na zábradlí a první premiérou tam byla hra se zpěvy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Kdyby tisíc klarinetů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kterou napsal Suchý s Ivanem Vyskočilem. Autory písní byli Suchý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Šlitr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roce si otevřeli vlastní divadlo Semafor úspěšným „pokusem o muzikál“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Člověk z půdy.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3641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Vznikla kabaretní pásma plná snadno zapamatovatelných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písniček Zuzana je sama doma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(1960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), Zuzana je zase sama doma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(1961), legendární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Jonáš a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tingl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tangl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(1962), kde spolu S + Š vystoupili na scéně poprvé.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1965 uvedli jazzovou operu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Dobře placená procházka.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Šlitr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psal písně se stejným nadhledem jako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J.Ježek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kombinoval různé žánry od jazzu až po rock, jak dosvědčují dodnes populární písně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Purpura, To všechno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vodnes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čas, Ach ta láska nebeská, Tulipán.</a:t>
            </a:r>
          </a:p>
          <a:p>
            <a:endParaRPr lang="cs-CZ" i="1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2117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Píseň Včera neděle byla se stala jednou z nejúspěšnějších skladeb naší populární hudby.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Šlitrova tragická smrt (otrávil se nešťastnou náhodou o Vánocích 1969 plynem) byla pro Suchého zároveň předznamenáním normalizačních sankcí proti jeho osobě: nesměl vystupovat v televizi ani ve filmu apod.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Semafor fungoval ale dál.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0171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polovině 70. let se Jonáši-Suchému stala partnerkou na jevišti Jitka Molavcová coby Melicharová a nahradila tak lyrického klauna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Šlitra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Dnes je Semafor stejnou legendou jako Osvobozené divadlo, S + Š výrazně ovlivnili vývoj moderní hudby a jejich humor okouzluje dodnes.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8641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65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Jakou úlohu sehrál u dvojice Suchý-</a:t>
            </a:r>
            <a:r>
              <a:rPr lang="cs-CZ" dirty="0" err="1" smtClean="0"/>
              <a:t>Šlitr</a:t>
            </a:r>
            <a:r>
              <a:rPr lang="cs-CZ" dirty="0" smtClean="0"/>
              <a:t> rok 1968?</a:t>
            </a:r>
          </a:p>
          <a:p>
            <a:r>
              <a:rPr lang="cs-CZ" dirty="0" smtClean="0"/>
              <a:t>2) Uveď název divadla, které založili a uveď, jestli existuje dodnes?</a:t>
            </a:r>
          </a:p>
          <a:p>
            <a:r>
              <a:rPr lang="cs-CZ" dirty="0" smtClean="0"/>
              <a:t>3) Vyjmenuj názvy písní, jejichž autorem jsou oba protagonisté.</a:t>
            </a:r>
          </a:p>
          <a:p>
            <a:r>
              <a:rPr lang="cs-CZ" dirty="0" smtClean="0"/>
              <a:t>4) Co se přihodilo v roce 1969 a jak událost ovlivnila činnost </a:t>
            </a:r>
            <a:r>
              <a:rPr lang="cs-CZ" smtClean="0"/>
              <a:t>hudebního divadla?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512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20</TotalTime>
  <Words>464</Words>
  <Application>Microsoft Office PowerPoint</Application>
  <PresentationFormat>Předvádění na obrazovce (4:3)</PresentationFormat>
  <Paragraphs>57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Jiří Suchý 1.10.1931 Jiří Šlitr 15.2.1924 – 26.12.1969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11</cp:revision>
  <dcterms:created xsi:type="dcterms:W3CDTF">2012-10-04T17:02:39Z</dcterms:created>
  <dcterms:modified xsi:type="dcterms:W3CDTF">2014-05-14T08:23:11Z</dcterms:modified>
</cp:coreProperties>
</file>