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1" d="100"/>
          <a:sy n="121" d="100"/>
        </p:scale>
        <p:origin x="-708" y="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309D81-A325-4CB8-B5D6-15C8CE8BCCEA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222991B8-34B4-4E65-884A-535380477812}">
      <dgm:prSet/>
      <dgm:spPr/>
      <dgm:t>
        <a:bodyPr/>
        <a:lstStyle/>
        <a:p>
          <a:pPr rtl="0"/>
          <a:r>
            <a:rPr lang="en-US" b="1" dirty="0" smtClean="0"/>
            <a:t>Tom...............................to England for a month but He’s back again now. </a:t>
          </a:r>
          <a:endParaRPr lang="cs-CZ" dirty="0"/>
        </a:p>
      </dgm:t>
    </dgm:pt>
    <dgm:pt modelId="{09AEA5BD-712E-4DA2-9B3A-C3CEA6325B94}" type="parTrans" cxnId="{E369EC7E-56AE-41EB-AAB1-02048EF11916}">
      <dgm:prSet/>
      <dgm:spPr/>
      <dgm:t>
        <a:bodyPr/>
        <a:lstStyle/>
        <a:p>
          <a:endParaRPr lang="cs-CZ"/>
        </a:p>
      </dgm:t>
    </dgm:pt>
    <dgm:pt modelId="{D4D82E7A-3B72-4F5B-BFFE-655E8294F1E3}" type="sibTrans" cxnId="{E369EC7E-56AE-41EB-AAB1-02048EF11916}">
      <dgm:prSet/>
      <dgm:spPr/>
      <dgm:t>
        <a:bodyPr/>
        <a:lstStyle/>
        <a:p>
          <a:endParaRPr lang="cs-CZ"/>
        </a:p>
      </dgm:t>
    </dgm:pt>
    <dgm:pt modelId="{42C8A4DB-BC77-4AC6-B93E-F65EF971EA61}">
      <dgm:prSet/>
      <dgm:spPr/>
      <dgm:t>
        <a:bodyPr/>
        <a:lstStyle/>
        <a:p>
          <a:pPr rtl="0"/>
          <a:r>
            <a:rPr lang="en-US" b="1" dirty="0" smtClean="0"/>
            <a:t>'Where's mum?'    ’</a:t>
          </a:r>
          <a:r>
            <a:rPr lang="en-US" b="1" i="1" dirty="0" smtClean="0"/>
            <a:t>She</a:t>
          </a:r>
          <a:r>
            <a:rPr lang="en-US" b="1" dirty="0" smtClean="0"/>
            <a:t>.................................shopping. She should be back in half an hour.' </a:t>
          </a:r>
          <a:endParaRPr lang="cs-CZ" dirty="0"/>
        </a:p>
      </dgm:t>
    </dgm:pt>
    <dgm:pt modelId="{9B7F5684-631B-4A33-9343-529A5316D16E}" type="parTrans" cxnId="{87E23ABB-6ADD-4F84-B95E-5BEFE69CB08A}">
      <dgm:prSet/>
      <dgm:spPr/>
      <dgm:t>
        <a:bodyPr/>
        <a:lstStyle/>
        <a:p>
          <a:endParaRPr lang="cs-CZ"/>
        </a:p>
      </dgm:t>
    </dgm:pt>
    <dgm:pt modelId="{FA3C4DD2-8C14-40D2-9564-D4AE3F916F3A}" type="sibTrans" cxnId="{87E23ABB-6ADD-4F84-B95E-5BEFE69CB08A}">
      <dgm:prSet/>
      <dgm:spPr/>
      <dgm:t>
        <a:bodyPr/>
        <a:lstStyle/>
        <a:p>
          <a:endParaRPr lang="cs-CZ"/>
        </a:p>
      </dgm:t>
    </dgm:pt>
    <dgm:pt modelId="{07B2DB7D-F924-4F36-8ECB-93DF14716514}">
      <dgm:prSet/>
      <dgm:spPr/>
      <dgm:t>
        <a:bodyPr/>
        <a:lstStyle/>
        <a:p>
          <a:pPr rtl="0"/>
          <a:r>
            <a:rPr lang="en-US" b="1" dirty="0" smtClean="0"/>
            <a:t>I meant to call you yesterday but I.............. </a:t>
          </a:r>
          <a:endParaRPr lang="cs-CZ" dirty="0"/>
        </a:p>
      </dgm:t>
    </dgm:pt>
    <dgm:pt modelId="{CF681407-3ED1-4188-82B1-23C46763BFC8}" type="parTrans" cxnId="{016A5204-413D-43FF-87FF-A8BA1A24B009}">
      <dgm:prSet/>
      <dgm:spPr/>
      <dgm:t>
        <a:bodyPr/>
        <a:lstStyle/>
        <a:p>
          <a:endParaRPr lang="cs-CZ"/>
        </a:p>
      </dgm:t>
    </dgm:pt>
    <dgm:pt modelId="{9D310A9E-4C1B-4109-A321-EAACEDC2182B}" type="sibTrans" cxnId="{016A5204-413D-43FF-87FF-A8BA1A24B009}">
      <dgm:prSet/>
      <dgm:spPr/>
      <dgm:t>
        <a:bodyPr/>
        <a:lstStyle/>
        <a:p>
          <a:endParaRPr lang="cs-CZ"/>
        </a:p>
      </dgm:t>
    </dgm:pt>
    <dgm:pt modelId="{DB3177C0-F47F-4EAA-949E-49785D9821C4}">
      <dgm:prSet/>
      <dgm:spPr/>
      <dgm:t>
        <a:bodyPr/>
        <a:lstStyle/>
        <a:p>
          <a:pPr rtl="0"/>
          <a:r>
            <a:rPr lang="en-US" b="1" dirty="0" smtClean="0"/>
            <a:t>I...................a headache earlier but I feel fine now. </a:t>
          </a:r>
          <a:endParaRPr lang="cs-CZ" dirty="0"/>
        </a:p>
      </dgm:t>
    </dgm:pt>
    <dgm:pt modelId="{ADC02F01-96B1-46C9-BDB2-B68342D6FC4D}" type="parTrans" cxnId="{788AF4A1-3C03-430B-8001-4C6C0D561089}">
      <dgm:prSet/>
      <dgm:spPr/>
      <dgm:t>
        <a:bodyPr/>
        <a:lstStyle/>
        <a:p>
          <a:endParaRPr lang="cs-CZ"/>
        </a:p>
      </dgm:t>
    </dgm:pt>
    <dgm:pt modelId="{E7F9DEDE-26B4-4402-9658-955FFE276C72}" type="sibTrans" cxnId="{788AF4A1-3C03-430B-8001-4C6C0D561089}">
      <dgm:prSet/>
      <dgm:spPr/>
      <dgm:t>
        <a:bodyPr/>
        <a:lstStyle/>
        <a:p>
          <a:endParaRPr lang="cs-CZ"/>
        </a:p>
      </dgm:t>
    </dgm:pt>
    <dgm:pt modelId="{7A6A9FF0-533F-43FD-B8F0-6D749F26A580}" type="pres">
      <dgm:prSet presAssocID="{7B309D81-A325-4CB8-B5D6-15C8CE8BCCE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86DE39-5ECC-4AAC-A869-D7D4756E84F0}" type="pres">
      <dgm:prSet presAssocID="{222991B8-34B4-4E65-884A-535380477812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1124BE-FB6E-48C9-AF07-89B0DB00B337}" type="pres">
      <dgm:prSet presAssocID="{D4D82E7A-3B72-4F5B-BFFE-655E8294F1E3}" presName="spacer" presStyleCnt="0"/>
      <dgm:spPr/>
    </dgm:pt>
    <dgm:pt modelId="{1390DCFC-F830-40EE-A3FB-57220EC15B7D}" type="pres">
      <dgm:prSet presAssocID="{42C8A4DB-BC77-4AC6-B93E-F65EF971EA6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13DB1-3676-433D-B920-1C45670782F0}" type="pres">
      <dgm:prSet presAssocID="{FA3C4DD2-8C14-40D2-9564-D4AE3F916F3A}" presName="spacer" presStyleCnt="0"/>
      <dgm:spPr/>
    </dgm:pt>
    <dgm:pt modelId="{01EB5001-E9A0-4CC4-8914-E2E2F7046E50}" type="pres">
      <dgm:prSet presAssocID="{07B2DB7D-F924-4F36-8ECB-93DF14716514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9D91FD-6121-404C-B70B-7F0214A78F4D}" type="pres">
      <dgm:prSet presAssocID="{9D310A9E-4C1B-4109-A321-EAACEDC2182B}" presName="spacer" presStyleCnt="0"/>
      <dgm:spPr/>
    </dgm:pt>
    <dgm:pt modelId="{826602B3-DF2B-494E-AE86-A54142A93926}" type="pres">
      <dgm:prSet presAssocID="{DB3177C0-F47F-4EAA-949E-49785D9821C4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69EC7E-56AE-41EB-AAB1-02048EF11916}" srcId="{7B309D81-A325-4CB8-B5D6-15C8CE8BCCEA}" destId="{222991B8-34B4-4E65-884A-535380477812}" srcOrd="0" destOrd="0" parTransId="{09AEA5BD-712E-4DA2-9B3A-C3CEA6325B94}" sibTransId="{D4D82E7A-3B72-4F5B-BFFE-655E8294F1E3}"/>
    <dgm:cxn modelId="{296E8A8F-FA33-9243-9288-124AE760E912}" type="presOf" srcId="{07B2DB7D-F924-4F36-8ECB-93DF14716514}" destId="{01EB5001-E9A0-4CC4-8914-E2E2F7046E50}" srcOrd="0" destOrd="0" presId="urn:microsoft.com/office/officeart/2005/8/layout/vList2"/>
    <dgm:cxn modelId="{84083753-D094-D244-97D1-15BFAD0462F7}" type="presOf" srcId="{42C8A4DB-BC77-4AC6-B93E-F65EF971EA61}" destId="{1390DCFC-F830-40EE-A3FB-57220EC15B7D}" srcOrd="0" destOrd="0" presId="urn:microsoft.com/office/officeart/2005/8/layout/vList2"/>
    <dgm:cxn modelId="{87E23ABB-6ADD-4F84-B95E-5BEFE69CB08A}" srcId="{7B309D81-A325-4CB8-B5D6-15C8CE8BCCEA}" destId="{42C8A4DB-BC77-4AC6-B93E-F65EF971EA61}" srcOrd="1" destOrd="0" parTransId="{9B7F5684-631B-4A33-9343-529A5316D16E}" sibTransId="{FA3C4DD2-8C14-40D2-9564-D4AE3F916F3A}"/>
    <dgm:cxn modelId="{F9EE92F0-9E22-3B4F-A3FB-930BE286833F}" type="presOf" srcId="{DB3177C0-F47F-4EAA-949E-49785D9821C4}" destId="{826602B3-DF2B-494E-AE86-A54142A93926}" srcOrd="0" destOrd="0" presId="urn:microsoft.com/office/officeart/2005/8/layout/vList2"/>
    <dgm:cxn modelId="{47D9A71A-FFF9-BE4A-A724-E939ECF77058}" type="presOf" srcId="{7B309D81-A325-4CB8-B5D6-15C8CE8BCCEA}" destId="{7A6A9FF0-533F-43FD-B8F0-6D749F26A580}" srcOrd="0" destOrd="0" presId="urn:microsoft.com/office/officeart/2005/8/layout/vList2"/>
    <dgm:cxn modelId="{4B6676A3-133F-9E4C-AEEC-8285E36A2838}" type="presOf" srcId="{222991B8-34B4-4E65-884A-535380477812}" destId="{7D86DE39-5ECC-4AAC-A869-D7D4756E84F0}" srcOrd="0" destOrd="0" presId="urn:microsoft.com/office/officeart/2005/8/layout/vList2"/>
    <dgm:cxn modelId="{788AF4A1-3C03-430B-8001-4C6C0D561089}" srcId="{7B309D81-A325-4CB8-B5D6-15C8CE8BCCEA}" destId="{DB3177C0-F47F-4EAA-949E-49785D9821C4}" srcOrd="3" destOrd="0" parTransId="{ADC02F01-96B1-46C9-BDB2-B68342D6FC4D}" sibTransId="{E7F9DEDE-26B4-4402-9658-955FFE276C72}"/>
    <dgm:cxn modelId="{016A5204-413D-43FF-87FF-A8BA1A24B009}" srcId="{7B309D81-A325-4CB8-B5D6-15C8CE8BCCEA}" destId="{07B2DB7D-F924-4F36-8ECB-93DF14716514}" srcOrd="2" destOrd="0" parTransId="{CF681407-3ED1-4188-82B1-23C46763BFC8}" sibTransId="{9D310A9E-4C1B-4109-A321-EAACEDC2182B}"/>
    <dgm:cxn modelId="{9B949542-F9BC-D444-8CE8-105D6F918226}" type="presParOf" srcId="{7A6A9FF0-533F-43FD-B8F0-6D749F26A580}" destId="{7D86DE39-5ECC-4AAC-A869-D7D4756E84F0}" srcOrd="0" destOrd="0" presId="urn:microsoft.com/office/officeart/2005/8/layout/vList2"/>
    <dgm:cxn modelId="{FB6CC38B-D5BC-C84E-AF79-6F11BFABA634}" type="presParOf" srcId="{7A6A9FF0-533F-43FD-B8F0-6D749F26A580}" destId="{2D1124BE-FB6E-48C9-AF07-89B0DB00B337}" srcOrd="1" destOrd="0" presId="urn:microsoft.com/office/officeart/2005/8/layout/vList2"/>
    <dgm:cxn modelId="{74B3B8C4-2869-F844-92CC-26A515D33453}" type="presParOf" srcId="{7A6A9FF0-533F-43FD-B8F0-6D749F26A580}" destId="{1390DCFC-F830-40EE-A3FB-57220EC15B7D}" srcOrd="2" destOrd="0" presId="urn:microsoft.com/office/officeart/2005/8/layout/vList2"/>
    <dgm:cxn modelId="{4702C701-9210-B647-A2F9-65295B5B9D40}" type="presParOf" srcId="{7A6A9FF0-533F-43FD-B8F0-6D749F26A580}" destId="{CDB13DB1-3676-433D-B920-1C45670782F0}" srcOrd="3" destOrd="0" presId="urn:microsoft.com/office/officeart/2005/8/layout/vList2"/>
    <dgm:cxn modelId="{944476F3-BB6F-274C-9441-41C36B8C9097}" type="presParOf" srcId="{7A6A9FF0-533F-43FD-B8F0-6D749F26A580}" destId="{01EB5001-E9A0-4CC4-8914-E2E2F7046E50}" srcOrd="4" destOrd="0" presId="urn:microsoft.com/office/officeart/2005/8/layout/vList2"/>
    <dgm:cxn modelId="{793654D0-6211-2647-8324-7FEA9993A6DB}" type="presParOf" srcId="{7A6A9FF0-533F-43FD-B8F0-6D749F26A580}" destId="{9F9D91FD-6121-404C-B70B-7F0214A78F4D}" srcOrd="5" destOrd="0" presId="urn:microsoft.com/office/officeart/2005/8/layout/vList2"/>
    <dgm:cxn modelId="{55024B5F-7F6C-E24B-A2C9-499CFFE2CFDA}" type="presParOf" srcId="{7A6A9FF0-533F-43FD-B8F0-6D749F26A580}" destId="{826602B3-DF2B-494E-AE86-A54142A939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05EF31-11B3-4A63-8585-ED79DCF84ACE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341AB1E1-C211-45DF-B98E-C36D11993745}">
      <dgm:prSet/>
      <dgm:spPr/>
      <dgm:t>
        <a:bodyPr/>
        <a:lstStyle/>
        <a:p>
          <a:pPr rtl="0"/>
          <a:r>
            <a:rPr lang="en-US" dirty="0" smtClean="0"/>
            <a:t>How many books </a:t>
          </a:r>
          <a:r>
            <a:rPr lang="en-US" u="sng" dirty="0" smtClean="0"/>
            <a:t>has Rowling written</a:t>
          </a:r>
          <a:r>
            <a:rPr lang="en-US" dirty="0" smtClean="0"/>
            <a:t>?</a:t>
          </a:r>
          <a:endParaRPr lang="cs-CZ" dirty="0"/>
        </a:p>
      </dgm:t>
    </dgm:pt>
    <dgm:pt modelId="{F0D6311A-66F3-4B9D-9B42-69F2200666BF}" type="parTrans" cxnId="{3DEE85CC-AC4C-4A8F-BFEF-1B28F312D113}">
      <dgm:prSet/>
      <dgm:spPr/>
      <dgm:t>
        <a:bodyPr/>
        <a:lstStyle/>
        <a:p>
          <a:endParaRPr lang="cs-CZ"/>
        </a:p>
      </dgm:t>
    </dgm:pt>
    <dgm:pt modelId="{8FF0D51D-778B-47C2-A9DB-52C609633C09}" type="sibTrans" cxnId="{3DEE85CC-AC4C-4A8F-BFEF-1B28F312D113}">
      <dgm:prSet/>
      <dgm:spPr/>
      <dgm:t>
        <a:bodyPr/>
        <a:lstStyle/>
        <a:p>
          <a:endParaRPr lang="cs-CZ"/>
        </a:p>
      </dgm:t>
    </dgm:pt>
    <dgm:pt modelId="{5FCBB9A8-5426-4884-B77B-A3D6572A69CD}">
      <dgm:prSet/>
      <dgm:spPr/>
      <dgm:t>
        <a:bodyPr/>
        <a:lstStyle/>
        <a:p>
          <a:pPr rtl="0"/>
          <a:r>
            <a:rPr lang="en-US" dirty="0" smtClean="0"/>
            <a:t>John Huss </a:t>
          </a:r>
          <a:r>
            <a:rPr lang="en-US" u="sng" dirty="0" smtClean="0"/>
            <a:t>has been</a:t>
          </a:r>
          <a:r>
            <a:rPr lang="en-US" dirty="0" smtClean="0"/>
            <a:t> a religious reformer.</a:t>
          </a:r>
          <a:endParaRPr lang="cs-CZ" dirty="0"/>
        </a:p>
      </dgm:t>
    </dgm:pt>
    <dgm:pt modelId="{EDDFFAF2-6E2D-4B84-B2CB-A394BBB85C5B}" type="parTrans" cxnId="{39D30ECA-C695-43E9-9A69-38AE88A27B7B}">
      <dgm:prSet/>
      <dgm:spPr/>
      <dgm:t>
        <a:bodyPr/>
        <a:lstStyle/>
        <a:p>
          <a:endParaRPr lang="cs-CZ"/>
        </a:p>
      </dgm:t>
    </dgm:pt>
    <dgm:pt modelId="{0C289FD6-0F1C-4E85-B953-9C099C6E071C}" type="sibTrans" cxnId="{39D30ECA-C695-43E9-9A69-38AE88A27B7B}">
      <dgm:prSet/>
      <dgm:spPr/>
      <dgm:t>
        <a:bodyPr/>
        <a:lstStyle/>
        <a:p>
          <a:endParaRPr lang="cs-CZ"/>
        </a:p>
      </dgm:t>
    </dgm:pt>
    <dgm:pt modelId="{F2CD3E80-568F-4E44-AC05-C6DDC3F03B53}">
      <dgm:prSet/>
      <dgm:spPr/>
      <dgm:t>
        <a:bodyPr/>
        <a:lstStyle/>
        <a:p>
          <a:pPr rtl="0"/>
          <a:r>
            <a:rPr lang="en-US" dirty="0" smtClean="0"/>
            <a:t>Ouch! </a:t>
          </a:r>
          <a:r>
            <a:rPr lang="en-US" u="sng" dirty="0" smtClean="0"/>
            <a:t>I've stubbed </a:t>
          </a:r>
          <a:r>
            <a:rPr lang="en-US" dirty="0" smtClean="0"/>
            <a:t>my toe. It's hurting a lot.</a:t>
          </a:r>
          <a:endParaRPr lang="cs-CZ" dirty="0"/>
        </a:p>
      </dgm:t>
    </dgm:pt>
    <dgm:pt modelId="{0F407358-CAA6-46A6-877A-93971F442482}" type="parTrans" cxnId="{D93845FC-41E9-4E12-B144-88545DF8E1C7}">
      <dgm:prSet/>
      <dgm:spPr/>
      <dgm:t>
        <a:bodyPr/>
        <a:lstStyle/>
        <a:p>
          <a:endParaRPr lang="cs-CZ"/>
        </a:p>
      </dgm:t>
    </dgm:pt>
    <dgm:pt modelId="{9318F074-2D7D-45A6-9999-FB2478C8C715}" type="sibTrans" cxnId="{D93845FC-41E9-4E12-B144-88545DF8E1C7}">
      <dgm:prSet/>
      <dgm:spPr/>
      <dgm:t>
        <a:bodyPr/>
        <a:lstStyle/>
        <a:p>
          <a:endParaRPr lang="cs-CZ"/>
        </a:p>
      </dgm:t>
    </dgm:pt>
    <dgm:pt modelId="{90240F12-C1D0-4F4F-9C31-AC25673F592A}">
      <dgm:prSet/>
      <dgm:spPr/>
      <dgm:t>
        <a:bodyPr/>
        <a:lstStyle/>
        <a:p>
          <a:pPr rtl="0"/>
          <a:r>
            <a:rPr lang="en-US" dirty="0" smtClean="0"/>
            <a:t>Where </a:t>
          </a:r>
          <a:r>
            <a:rPr lang="en-US" u="sng" dirty="0" smtClean="0"/>
            <a:t>have you lived when you were a kid</a:t>
          </a:r>
          <a:r>
            <a:rPr lang="en-US" dirty="0" smtClean="0"/>
            <a:t>?</a:t>
          </a:r>
          <a:endParaRPr lang="cs-CZ" dirty="0"/>
        </a:p>
      </dgm:t>
    </dgm:pt>
    <dgm:pt modelId="{CEC1FD83-4916-4925-9D78-671477C47368}" type="parTrans" cxnId="{AD699ACA-9D0C-4D3E-90A1-1E2F7EF72604}">
      <dgm:prSet/>
      <dgm:spPr/>
      <dgm:t>
        <a:bodyPr/>
        <a:lstStyle/>
        <a:p>
          <a:endParaRPr lang="cs-CZ"/>
        </a:p>
      </dgm:t>
    </dgm:pt>
    <dgm:pt modelId="{DA992C89-2715-4F4D-AED1-9CB9429C85E4}" type="sibTrans" cxnId="{AD699ACA-9D0C-4D3E-90A1-1E2F7EF72604}">
      <dgm:prSet/>
      <dgm:spPr/>
      <dgm:t>
        <a:bodyPr/>
        <a:lstStyle/>
        <a:p>
          <a:endParaRPr lang="cs-CZ"/>
        </a:p>
      </dgm:t>
    </dgm:pt>
    <dgm:pt modelId="{9D9896A7-46A5-4910-9097-599922387135}">
      <dgm:prSet/>
      <dgm:spPr/>
      <dgm:t>
        <a:bodyPr/>
        <a:lstStyle/>
        <a:p>
          <a:pPr rtl="0"/>
          <a:r>
            <a:rPr lang="en-US" dirty="0" smtClean="0"/>
            <a:t>Sorry, she isn't at home. </a:t>
          </a:r>
          <a:r>
            <a:rPr lang="en-US" u="sng" dirty="0" smtClean="0"/>
            <a:t>She's gone shopping</a:t>
          </a:r>
          <a:r>
            <a:rPr lang="en-US" dirty="0" smtClean="0"/>
            <a:t>.</a:t>
          </a:r>
          <a:endParaRPr lang="cs-CZ" dirty="0"/>
        </a:p>
      </dgm:t>
    </dgm:pt>
    <dgm:pt modelId="{91F97334-5909-4EE5-B3D1-6CDFEA2A62EF}" type="parTrans" cxnId="{49E4208B-3A15-4DC3-BB04-E99E70F011FE}">
      <dgm:prSet/>
      <dgm:spPr/>
      <dgm:t>
        <a:bodyPr/>
        <a:lstStyle/>
        <a:p>
          <a:endParaRPr lang="cs-CZ"/>
        </a:p>
      </dgm:t>
    </dgm:pt>
    <dgm:pt modelId="{CD12EEBD-CB2A-4469-B2DE-182B179EC276}" type="sibTrans" cxnId="{49E4208B-3A15-4DC3-BB04-E99E70F011FE}">
      <dgm:prSet/>
      <dgm:spPr/>
      <dgm:t>
        <a:bodyPr/>
        <a:lstStyle/>
        <a:p>
          <a:endParaRPr lang="cs-CZ"/>
        </a:p>
      </dgm:t>
    </dgm:pt>
    <dgm:pt modelId="{61F0BABF-6B85-442E-9A2B-CB7F2E889C50}" type="pres">
      <dgm:prSet presAssocID="{5405EF31-11B3-4A63-8585-ED79DCF84AC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F60B88-D3BD-4E1F-9A30-562F02F0EAE9}" type="pres">
      <dgm:prSet presAssocID="{341AB1E1-C211-45DF-B98E-C36D1199374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DE573E-E16B-49F9-BB45-5934FE2022A6}" type="pres">
      <dgm:prSet presAssocID="{8FF0D51D-778B-47C2-A9DB-52C609633C09}" presName="spacer" presStyleCnt="0"/>
      <dgm:spPr/>
    </dgm:pt>
    <dgm:pt modelId="{2D4CA51A-386B-48F8-8F49-3F9BE19D5AE5}" type="pres">
      <dgm:prSet presAssocID="{5FCBB9A8-5426-4884-B77B-A3D6572A69CD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F2A421-4F37-4167-8873-986C2A4CF25D}" type="pres">
      <dgm:prSet presAssocID="{0C289FD6-0F1C-4E85-B953-9C099C6E071C}" presName="spacer" presStyleCnt="0"/>
      <dgm:spPr/>
    </dgm:pt>
    <dgm:pt modelId="{BF06324F-540A-4785-BE2D-93EB7137F57E}" type="pres">
      <dgm:prSet presAssocID="{F2CD3E80-568F-4E44-AC05-C6DDC3F03B5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90FFC8-9457-42FF-A9D9-8AB8391E248D}" type="pres">
      <dgm:prSet presAssocID="{9318F074-2D7D-45A6-9999-FB2478C8C715}" presName="spacer" presStyleCnt="0"/>
      <dgm:spPr/>
    </dgm:pt>
    <dgm:pt modelId="{5E96B46C-5818-4805-8B9A-AF34F48AF0AB}" type="pres">
      <dgm:prSet presAssocID="{90240F12-C1D0-4F4F-9C31-AC25673F592A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F1001E-A62D-4E7B-9680-0B33320A2E36}" type="pres">
      <dgm:prSet presAssocID="{DA992C89-2715-4F4D-AED1-9CB9429C85E4}" presName="spacer" presStyleCnt="0"/>
      <dgm:spPr/>
    </dgm:pt>
    <dgm:pt modelId="{2F5D0C25-8705-4233-8A0D-60829D712A7D}" type="pres">
      <dgm:prSet presAssocID="{9D9896A7-46A5-4910-9097-599922387135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D30ECA-C695-43E9-9A69-38AE88A27B7B}" srcId="{5405EF31-11B3-4A63-8585-ED79DCF84ACE}" destId="{5FCBB9A8-5426-4884-B77B-A3D6572A69CD}" srcOrd="1" destOrd="0" parTransId="{EDDFFAF2-6E2D-4B84-B2CB-A394BBB85C5B}" sibTransId="{0C289FD6-0F1C-4E85-B953-9C099C6E071C}"/>
    <dgm:cxn modelId="{AD699ACA-9D0C-4D3E-90A1-1E2F7EF72604}" srcId="{5405EF31-11B3-4A63-8585-ED79DCF84ACE}" destId="{90240F12-C1D0-4F4F-9C31-AC25673F592A}" srcOrd="3" destOrd="0" parTransId="{CEC1FD83-4916-4925-9D78-671477C47368}" sibTransId="{DA992C89-2715-4F4D-AED1-9CB9429C85E4}"/>
    <dgm:cxn modelId="{4DC79F3C-A1A6-E44C-96BA-E58A1FC4E331}" type="presOf" srcId="{9D9896A7-46A5-4910-9097-599922387135}" destId="{2F5D0C25-8705-4233-8A0D-60829D712A7D}" srcOrd="0" destOrd="0" presId="urn:microsoft.com/office/officeart/2005/8/layout/vList2"/>
    <dgm:cxn modelId="{3DEE85CC-AC4C-4A8F-BFEF-1B28F312D113}" srcId="{5405EF31-11B3-4A63-8585-ED79DCF84ACE}" destId="{341AB1E1-C211-45DF-B98E-C36D11993745}" srcOrd="0" destOrd="0" parTransId="{F0D6311A-66F3-4B9D-9B42-69F2200666BF}" sibTransId="{8FF0D51D-778B-47C2-A9DB-52C609633C09}"/>
    <dgm:cxn modelId="{49E4208B-3A15-4DC3-BB04-E99E70F011FE}" srcId="{5405EF31-11B3-4A63-8585-ED79DCF84ACE}" destId="{9D9896A7-46A5-4910-9097-599922387135}" srcOrd="4" destOrd="0" parTransId="{91F97334-5909-4EE5-B3D1-6CDFEA2A62EF}" sibTransId="{CD12EEBD-CB2A-4469-B2DE-182B179EC276}"/>
    <dgm:cxn modelId="{2E72B92A-BAFC-0C40-AA2A-6B0BDEFAFF9E}" type="presOf" srcId="{341AB1E1-C211-45DF-B98E-C36D11993745}" destId="{20F60B88-D3BD-4E1F-9A30-562F02F0EAE9}" srcOrd="0" destOrd="0" presId="urn:microsoft.com/office/officeart/2005/8/layout/vList2"/>
    <dgm:cxn modelId="{D93845FC-41E9-4E12-B144-88545DF8E1C7}" srcId="{5405EF31-11B3-4A63-8585-ED79DCF84ACE}" destId="{F2CD3E80-568F-4E44-AC05-C6DDC3F03B53}" srcOrd="2" destOrd="0" parTransId="{0F407358-CAA6-46A6-877A-93971F442482}" sibTransId="{9318F074-2D7D-45A6-9999-FB2478C8C715}"/>
    <dgm:cxn modelId="{241D887A-31F5-D14D-93D2-BB9851C82886}" type="presOf" srcId="{5405EF31-11B3-4A63-8585-ED79DCF84ACE}" destId="{61F0BABF-6B85-442E-9A2B-CB7F2E889C50}" srcOrd="0" destOrd="0" presId="urn:microsoft.com/office/officeart/2005/8/layout/vList2"/>
    <dgm:cxn modelId="{7BB40380-F94C-7D48-A359-A1D1880C471C}" type="presOf" srcId="{5FCBB9A8-5426-4884-B77B-A3D6572A69CD}" destId="{2D4CA51A-386B-48F8-8F49-3F9BE19D5AE5}" srcOrd="0" destOrd="0" presId="urn:microsoft.com/office/officeart/2005/8/layout/vList2"/>
    <dgm:cxn modelId="{3D0C1177-D6AB-D048-82FA-5366D0D708A6}" type="presOf" srcId="{F2CD3E80-568F-4E44-AC05-C6DDC3F03B53}" destId="{BF06324F-540A-4785-BE2D-93EB7137F57E}" srcOrd="0" destOrd="0" presId="urn:microsoft.com/office/officeart/2005/8/layout/vList2"/>
    <dgm:cxn modelId="{3A7E460C-A42E-AB4A-B8E3-51AFC522829E}" type="presOf" srcId="{90240F12-C1D0-4F4F-9C31-AC25673F592A}" destId="{5E96B46C-5818-4805-8B9A-AF34F48AF0AB}" srcOrd="0" destOrd="0" presId="urn:microsoft.com/office/officeart/2005/8/layout/vList2"/>
    <dgm:cxn modelId="{988F6041-D868-864B-B86B-A889D4C6D05E}" type="presParOf" srcId="{61F0BABF-6B85-442E-9A2B-CB7F2E889C50}" destId="{20F60B88-D3BD-4E1F-9A30-562F02F0EAE9}" srcOrd="0" destOrd="0" presId="urn:microsoft.com/office/officeart/2005/8/layout/vList2"/>
    <dgm:cxn modelId="{65EB0B7B-2CBE-4A43-AB91-AE2C09CEF322}" type="presParOf" srcId="{61F0BABF-6B85-442E-9A2B-CB7F2E889C50}" destId="{5CDE573E-E16B-49F9-BB45-5934FE2022A6}" srcOrd="1" destOrd="0" presId="urn:microsoft.com/office/officeart/2005/8/layout/vList2"/>
    <dgm:cxn modelId="{5EF327BF-4974-2446-A11B-97CB91C8B2F6}" type="presParOf" srcId="{61F0BABF-6B85-442E-9A2B-CB7F2E889C50}" destId="{2D4CA51A-386B-48F8-8F49-3F9BE19D5AE5}" srcOrd="2" destOrd="0" presId="urn:microsoft.com/office/officeart/2005/8/layout/vList2"/>
    <dgm:cxn modelId="{43A3329C-1502-5B4C-B440-F02C5C68099D}" type="presParOf" srcId="{61F0BABF-6B85-442E-9A2B-CB7F2E889C50}" destId="{4DF2A421-4F37-4167-8873-986C2A4CF25D}" srcOrd="3" destOrd="0" presId="urn:microsoft.com/office/officeart/2005/8/layout/vList2"/>
    <dgm:cxn modelId="{79AF1C77-47BC-F64E-BCE5-D3DA4BD724F0}" type="presParOf" srcId="{61F0BABF-6B85-442E-9A2B-CB7F2E889C50}" destId="{BF06324F-540A-4785-BE2D-93EB7137F57E}" srcOrd="4" destOrd="0" presId="urn:microsoft.com/office/officeart/2005/8/layout/vList2"/>
    <dgm:cxn modelId="{6CF429CC-2D20-FD49-876D-11AAF2AA6060}" type="presParOf" srcId="{61F0BABF-6B85-442E-9A2B-CB7F2E889C50}" destId="{8A90FFC8-9457-42FF-A9D9-8AB8391E248D}" srcOrd="5" destOrd="0" presId="urn:microsoft.com/office/officeart/2005/8/layout/vList2"/>
    <dgm:cxn modelId="{0E329619-BEEB-D241-B84F-45FA03F36B85}" type="presParOf" srcId="{61F0BABF-6B85-442E-9A2B-CB7F2E889C50}" destId="{5E96B46C-5818-4805-8B9A-AF34F48AF0AB}" srcOrd="6" destOrd="0" presId="urn:microsoft.com/office/officeart/2005/8/layout/vList2"/>
    <dgm:cxn modelId="{EE4EE760-1417-AB49-9713-D68183FD81F6}" type="presParOf" srcId="{61F0BABF-6B85-442E-9A2B-CB7F2E889C50}" destId="{73F1001E-A62D-4E7B-9680-0B33320A2E36}" srcOrd="7" destOrd="0" presId="urn:microsoft.com/office/officeart/2005/8/layout/vList2"/>
    <dgm:cxn modelId="{804579BD-986C-DA42-9D36-6AA4143EE93B}" type="presParOf" srcId="{61F0BABF-6B85-442E-9A2B-CB7F2E889C50}" destId="{2F5D0C25-8705-4233-8A0D-60829D712A7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D1E359-D97F-FA49-9DF7-2CE3C87FB3AC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306E830-F5E3-6C4A-A713-C66D7DA4A1A9}">
      <dgm:prSet/>
      <dgm:spPr/>
      <dgm:t>
        <a:bodyPr/>
        <a:lstStyle/>
        <a:p>
          <a:pPr rtl="0"/>
          <a:r>
            <a:rPr lang="en-US" smtClean="0"/>
            <a:t>Už jsou to dva roky od té doby, co jsem ho naposledy viděl.</a:t>
          </a:r>
          <a:endParaRPr lang="en-US"/>
        </a:p>
      </dgm:t>
    </dgm:pt>
    <dgm:pt modelId="{C5C6D813-B862-9345-8D3B-042974F99005}" type="parTrans" cxnId="{F8B0FE7B-2389-B94A-AE9F-966E63A81721}">
      <dgm:prSet/>
      <dgm:spPr/>
      <dgm:t>
        <a:bodyPr/>
        <a:lstStyle/>
        <a:p>
          <a:endParaRPr lang="en-US"/>
        </a:p>
      </dgm:t>
    </dgm:pt>
    <dgm:pt modelId="{0D3A80AC-5A77-7E49-9EC0-136EA4E8B7B4}" type="sibTrans" cxnId="{F8B0FE7B-2389-B94A-AE9F-966E63A81721}">
      <dgm:prSet/>
      <dgm:spPr/>
      <dgm:t>
        <a:bodyPr/>
        <a:lstStyle/>
        <a:p>
          <a:endParaRPr lang="en-US"/>
        </a:p>
      </dgm:t>
    </dgm:pt>
    <dgm:pt modelId="{9A242D10-00FC-C44B-96CE-1B96F3ABBBF5}">
      <dgm:prSet/>
      <dgm:spPr/>
      <dgm:t>
        <a:bodyPr/>
        <a:lstStyle/>
        <a:p>
          <a:pPr rtl="0"/>
          <a:r>
            <a:rPr lang="en-US" smtClean="0"/>
            <a:t>Nasnídal jsem se a šel do školy.</a:t>
          </a:r>
          <a:endParaRPr lang="en-US"/>
        </a:p>
      </dgm:t>
    </dgm:pt>
    <dgm:pt modelId="{31550CBB-9991-1C4C-B95E-8343BBF337EF}" type="parTrans" cxnId="{8138C450-4AF5-E347-9E7A-60378BC00BE1}">
      <dgm:prSet/>
      <dgm:spPr/>
      <dgm:t>
        <a:bodyPr/>
        <a:lstStyle/>
        <a:p>
          <a:endParaRPr lang="en-US"/>
        </a:p>
      </dgm:t>
    </dgm:pt>
    <dgm:pt modelId="{C7ADAB56-C92A-B549-B389-3B7C127E02DB}" type="sibTrans" cxnId="{8138C450-4AF5-E347-9E7A-60378BC00BE1}">
      <dgm:prSet/>
      <dgm:spPr/>
      <dgm:t>
        <a:bodyPr/>
        <a:lstStyle/>
        <a:p>
          <a:endParaRPr lang="en-US"/>
        </a:p>
      </dgm:t>
    </dgm:pt>
    <dgm:pt modelId="{2A187818-2185-974E-8C74-86146700CAF8}">
      <dgm:prSet/>
      <dgm:spPr/>
      <dgm:t>
        <a:bodyPr/>
        <a:lstStyle/>
        <a:p>
          <a:pPr rtl="0"/>
          <a:r>
            <a:rPr lang="en-US" smtClean="0"/>
            <a:t>Ještě jsem tu knížku nečetl.</a:t>
          </a:r>
          <a:endParaRPr lang="en-US"/>
        </a:p>
      </dgm:t>
    </dgm:pt>
    <dgm:pt modelId="{D15BE183-2082-5A45-917F-632521CE5B18}" type="parTrans" cxnId="{56A625E8-6BC4-C549-914D-6B7EAC633262}">
      <dgm:prSet/>
      <dgm:spPr/>
      <dgm:t>
        <a:bodyPr/>
        <a:lstStyle/>
        <a:p>
          <a:endParaRPr lang="en-US"/>
        </a:p>
      </dgm:t>
    </dgm:pt>
    <dgm:pt modelId="{0E2A010B-49CF-EA4E-AE29-A214A59DD36E}" type="sibTrans" cxnId="{56A625E8-6BC4-C549-914D-6B7EAC633262}">
      <dgm:prSet/>
      <dgm:spPr/>
      <dgm:t>
        <a:bodyPr/>
        <a:lstStyle/>
        <a:p>
          <a:endParaRPr lang="en-US"/>
        </a:p>
      </dgm:t>
    </dgm:pt>
    <dgm:pt modelId="{64F3A7EF-9FD4-0044-A4BB-8004E03A7B5F}">
      <dgm:prSet/>
      <dgm:spPr/>
      <dgm:t>
        <a:bodyPr/>
        <a:lstStyle/>
        <a:p>
          <a:pPr rtl="0"/>
          <a:r>
            <a:rPr lang="en-US" smtClean="0"/>
            <a:t>Žil v Londýně šest let. Pak se přestěhoval.</a:t>
          </a:r>
          <a:endParaRPr lang="en-US"/>
        </a:p>
      </dgm:t>
    </dgm:pt>
    <dgm:pt modelId="{CDFC8F62-3E72-DB4D-BF25-C2741A6D5765}" type="parTrans" cxnId="{F9AF88F1-7564-084C-9CFF-3A61751E84C9}">
      <dgm:prSet/>
      <dgm:spPr/>
      <dgm:t>
        <a:bodyPr/>
        <a:lstStyle/>
        <a:p>
          <a:endParaRPr lang="en-US"/>
        </a:p>
      </dgm:t>
    </dgm:pt>
    <dgm:pt modelId="{0633C6A0-E31B-9144-BAB8-725EA04B41FA}" type="sibTrans" cxnId="{F9AF88F1-7564-084C-9CFF-3A61751E84C9}">
      <dgm:prSet/>
      <dgm:spPr/>
      <dgm:t>
        <a:bodyPr/>
        <a:lstStyle/>
        <a:p>
          <a:endParaRPr lang="en-US"/>
        </a:p>
      </dgm:t>
    </dgm:pt>
    <dgm:pt modelId="{A1F7D872-AE6F-7D4A-914D-487E4BC8797A}">
      <dgm:prSet/>
      <dgm:spPr/>
      <dgm:t>
        <a:bodyPr/>
        <a:lstStyle/>
        <a:p>
          <a:pPr rtl="0"/>
          <a:r>
            <a:rPr lang="en-US" smtClean="0"/>
            <a:t>Jak dlouho o tom víš?</a:t>
          </a:r>
          <a:endParaRPr lang="en-US"/>
        </a:p>
      </dgm:t>
    </dgm:pt>
    <dgm:pt modelId="{E525F080-50C9-DA4E-82F6-D7C33A8EEDD3}" type="parTrans" cxnId="{8F41A26E-D108-7848-A70A-C8B8800CB738}">
      <dgm:prSet/>
      <dgm:spPr/>
      <dgm:t>
        <a:bodyPr/>
        <a:lstStyle/>
        <a:p>
          <a:endParaRPr lang="en-US"/>
        </a:p>
      </dgm:t>
    </dgm:pt>
    <dgm:pt modelId="{DA5AE2BE-C140-BB42-941D-5DA0FFD63D4A}" type="sibTrans" cxnId="{8F41A26E-D108-7848-A70A-C8B8800CB738}">
      <dgm:prSet/>
      <dgm:spPr/>
      <dgm:t>
        <a:bodyPr/>
        <a:lstStyle/>
        <a:p>
          <a:endParaRPr lang="en-US"/>
        </a:p>
      </dgm:t>
    </dgm:pt>
    <dgm:pt modelId="{5904450A-A7A4-4441-80E5-BDE2D17D3378}">
      <dgm:prSet/>
      <dgm:spPr/>
      <dgm:t>
        <a:bodyPr/>
        <a:lstStyle/>
        <a:p>
          <a:pPr rtl="0"/>
          <a:r>
            <a:rPr lang="en-US" smtClean="0"/>
            <a:t>Jsou spolu pět let.</a:t>
          </a:r>
          <a:endParaRPr lang="en-US"/>
        </a:p>
      </dgm:t>
    </dgm:pt>
    <dgm:pt modelId="{B1A7928B-EC82-1446-AAF7-F0FF7AD553C0}" type="parTrans" cxnId="{780395FF-4ED9-2F4B-A4C2-EF3851DB5DE5}">
      <dgm:prSet/>
      <dgm:spPr/>
      <dgm:t>
        <a:bodyPr/>
        <a:lstStyle/>
        <a:p>
          <a:endParaRPr lang="en-US"/>
        </a:p>
      </dgm:t>
    </dgm:pt>
    <dgm:pt modelId="{FB03FE1B-A683-EE44-91F5-140AE89538E9}" type="sibTrans" cxnId="{780395FF-4ED9-2F4B-A4C2-EF3851DB5DE5}">
      <dgm:prSet/>
      <dgm:spPr/>
      <dgm:t>
        <a:bodyPr/>
        <a:lstStyle/>
        <a:p>
          <a:endParaRPr lang="en-US"/>
        </a:p>
      </dgm:t>
    </dgm:pt>
    <dgm:pt modelId="{02005F40-8D9C-ED48-BAFF-494489E17F1D}">
      <dgm:prSet/>
      <dgm:spPr/>
      <dgm:t>
        <a:bodyPr/>
        <a:lstStyle/>
        <a:p>
          <a:pPr rtl="0"/>
          <a:r>
            <a:rPr lang="en-US" smtClean="0"/>
            <a:t>Narodil se v Praze a od té doby tam žije.</a:t>
          </a:r>
          <a:endParaRPr lang="en-US"/>
        </a:p>
      </dgm:t>
    </dgm:pt>
    <dgm:pt modelId="{AE62E8EC-0D7C-A949-A26B-6E18E3424DD0}" type="parTrans" cxnId="{5A801E7B-EE21-D049-BFA6-B8B99463E604}">
      <dgm:prSet/>
      <dgm:spPr/>
      <dgm:t>
        <a:bodyPr/>
        <a:lstStyle/>
        <a:p>
          <a:endParaRPr lang="en-US"/>
        </a:p>
      </dgm:t>
    </dgm:pt>
    <dgm:pt modelId="{D185736D-E996-034A-A43A-0E412911815C}" type="sibTrans" cxnId="{5A801E7B-EE21-D049-BFA6-B8B99463E604}">
      <dgm:prSet/>
      <dgm:spPr/>
      <dgm:t>
        <a:bodyPr/>
        <a:lstStyle/>
        <a:p>
          <a:endParaRPr lang="en-US"/>
        </a:p>
      </dgm:t>
    </dgm:pt>
    <dgm:pt modelId="{CB4F1741-53F1-9B4A-AD31-09E7E17A3293}" type="pres">
      <dgm:prSet presAssocID="{9DD1E359-D97F-FA49-9DF7-2CE3C87FB3A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CF68DB-4CB0-0949-844E-564624F44CA8}" type="pres">
      <dgm:prSet presAssocID="{8306E830-F5E3-6C4A-A713-C66D7DA4A1A9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834740-60EB-344F-8395-146574B46F44}" type="pres">
      <dgm:prSet presAssocID="{0D3A80AC-5A77-7E49-9EC0-136EA4E8B7B4}" presName="spacer" presStyleCnt="0"/>
      <dgm:spPr/>
    </dgm:pt>
    <dgm:pt modelId="{0B462DC6-CAF0-0D4F-A2D9-503046003435}" type="pres">
      <dgm:prSet presAssocID="{9A242D10-00FC-C44B-96CE-1B96F3ABBBF5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96012C-288E-6D4A-A8AC-4B7FD10AD543}" type="pres">
      <dgm:prSet presAssocID="{C7ADAB56-C92A-B549-B389-3B7C127E02DB}" presName="spacer" presStyleCnt="0"/>
      <dgm:spPr/>
    </dgm:pt>
    <dgm:pt modelId="{AE430FEB-8DF9-B945-BE3B-D35478A6FDF3}" type="pres">
      <dgm:prSet presAssocID="{2A187818-2185-974E-8C74-86146700CAF8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C54514-FB9C-E64E-8313-803C97EBEE39}" type="pres">
      <dgm:prSet presAssocID="{0E2A010B-49CF-EA4E-AE29-A214A59DD36E}" presName="spacer" presStyleCnt="0"/>
      <dgm:spPr/>
    </dgm:pt>
    <dgm:pt modelId="{20D85F9F-147A-5E4B-BC2B-ADF0A93773F4}" type="pres">
      <dgm:prSet presAssocID="{64F3A7EF-9FD4-0044-A4BB-8004E03A7B5F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E4F94E-8030-CC41-9EC2-AC9B88FB3C95}" type="pres">
      <dgm:prSet presAssocID="{0633C6A0-E31B-9144-BAB8-725EA04B41FA}" presName="spacer" presStyleCnt="0"/>
      <dgm:spPr/>
    </dgm:pt>
    <dgm:pt modelId="{9132A513-3D0C-3848-B161-4E72E63914F9}" type="pres">
      <dgm:prSet presAssocID="{A1F7D872-AE6F-7D4A-914D-487E4BC8797A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7C1CC3-DD66-C94B-9E55-82DCA3795278}" type="pres">
      <dgm:prSet presAssocID="{DA5AE2BE-C140-BB42-941D-5DA0FFD63D4A}" presName="spacer" presStyleCnt="0"/>
      <dgm:spPr/>
    </dgm:pt>
    <dgm:pt modelId="{CD15A8B5-93E1-E24B-8573-6590D0501665}" type="pres">
      <dgm:prSet presAssocID="{5904450A-A7A4-4441-80E5-BDE2D17D3378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EF95C3-E9D3-2D46-95B6-F3FCA3AA3C70}" type="pres">
      <dgm:prSet presAssocID="{FB03FE1B-A683-EE44-91F5-140AE89538E9}" presName="spacer" presStyleCnt="0"/>
      <dgm:spPr/>
    </dgm:pt>
    <dgm:pt modelId="{0FEC7474-0338-8D48-9CA3-197B2BAE5983}" type="pres">
      <dgm:prSet presAssocID="{02005F40-8D9C-ED48-BAFF-494489E17F1D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D9E53A-CCD8-0B41-A803-37776BA789FF}" type="presOf" srcId="{02005F40-8D9C-ED48-BAFF-494489E17F1D}" destId="{0FEC7474-0338-8D48-9CA3-197B2BAE5983}" srcOrd="0" destOrd="0" presId="urn:microsoft.com/office/officeart/2005/8/layout/vList2"/>
    <dgm:cxn modelId="{F8B0FE7B-2389-B94A-AE9F-966E63A81721}" srcId="{9DD1E359-D97F-FA49-9DF7-2CE3C87FB3AC}" destId="{8306E830-F5E3-6C4A-A713-C66D7DA4A1A9}" srcOrd="0" destOrd="0" parTransId="{C5C6D813-B862-9345-8D3B-042974F99005}" sibTransId="{0D3A80AC-5A77-7E49-9EC0-136EA4E8B7B4}"/>
    <dgm:cxn modelId="{FF5E3A26-C3E8-4D4D-89FB-EC00F42588E0}" type="presOf" srcId="{64F3A7EF-9FD4-0044-A4BB-8004E03A7B5F}" destId="{20D85F9F-147A-5E4B-BC2B-ADF0A93773F4}" srcOrd="0" destOrd="0" presId="urn:microsoft.com/office/officeart/2005/8/layout/vList2"/>
    <dgm:cxn modelId="{8138C450-4AF5-E347-9E7A-60378BC00BE1}" srcId="{9DD1E359-D97F-FA49-9DF7-2CE3C87FB3AC}" destId="{9A242D10-00FC-C44B-96CE-1B96F3ABBBF5}" srcOrd="1" destOrd="0" parTransId="{31550CBB-9991-1C4C-B95E-8343BBF337EF}" sibTransId="{C7ADAB56-C92A-B549-B389-3B7C127E02DB}"/>
    <dgm:cxn modelId="{0AD31D4E-E66D-8441-ABB2-5A63C33A191B}" type="presOf" srcId="{2A187818-2185-974E-8C74-86146700CAF8}" destId="{AE430FEB-8DF9-B945-BE3B-D35478A6FDF3}" srcOrd="0" destOrd="0" presId="urn:microsoft.com/office/officeart/2005/8/layout/vList2"/>
    <dgm:cxn modelId="{780395FF-4ED9-2F4B-A4C2-EF3851DB5DE5}" srcId="{9DD1E359-D97F-FA49-9DF7-2CE3C87FB3AC}" destId="{5904450A-A7A4-4441-80E5-BDE2D17D3378}" srcOrd="5" destOrd="0" parTransId="{B1A7928B-EC82-1446-AAF7-F0FF7AD553C0}" sibTransId="{FB03FE1B-A683-EE44-91F5-140AE89538E9}"/>
    <dgm:cxn modelId="{A5D7ADCD-D3D0-954C-82B4-6EAB2C109403}" type="presOf" srcId="{A1F7D872-AE6F-7D4A-914D-487E4BC8797A}" destId="{9132A513-3D0C-3848-B161-4E72E63914F9}" srcOrd="0" destOrd="0" presId="urn:microsoft.com/office/officeart/2005/8/layout/vList2"/>
    <dgm:cxn modelId="{5572B755-79F0-4D4E-968F-6D00B8F3339A}" type="presOf" srcId="{5904450A-A7A4-4441-80E5-BDE2D17D3378}" destId="{CD15A8B5-93E1-E24B-8573-6590D0501665}" srcOrd="0" destOrd="0" presId="urn:microsoft.com/office/officeart/2005/8/layout/vList2"/>
    <dgm:cxn modelId="{47D24181-A4A1-3A4A-A16E-7F629F5104FE}" type="presOf" srcId="{9A242D10-00FC-C44B-96CE-1B96F3ABBBF5}" destId="{0B462DC6-CAF0-0D4F-A2D9-503046003435}" srcOrd="0" destOrd="0" presId="urn:microsoft.com/office/officeart/2005/8/layout/vList2"/>
    <dgm:cxn modelId="{8DCF26E7-7864-D943-9AA1-900C5621083B}" type="presOf" srcId="{8306E830-F5E3-6C4A-A713-C66D7DA4A1A9}" destId="{61CF68DB-4CB0-0949-844E-564624F44CA8}" srcOrd="0" destOrd="0" presId="urn:microsoft.com/office/officeart/2005/8/layout/vList2"/>
    <dgm:cxn modelId="{9BDDC551-546D-0043-A44D-D6F207231198}" type="presOf" srcId="{9DD1E359-D97F-FA49-9DF7-2CE3C87FB3AC}" destId="{CB4F1741-53F1-9B4A-AD31-09E7E17A3293}" srcOrd="0" destOrd="0" presId="urn:microsoft.com/office/officeart/2005/8/layout/vList2"/>
    <dgm:cxn modelId="{56A625E8-6BC4-C549-914D-6B7EAC633262}" srcId="{9DD1E359-D97F-FA49-9DF7-2CE3C87FB3AC}" destId="{2A187818-2185-974E-8C74-86146700CAF8}" srcOrd="2" destOrd="0" parTransId="{D15BE183-2082-5A45-917F-632521CE5B18}" sibTransId="{0E2A010B-49CF-EA4E-AE29-A214A59DD36E}"/>
    <dgm:cxn modelId="{5A801E7B-EE21-D049-BFA6-B8B99463E604}" srcId="{9DD1E359-D97F-FA49-9DF7-2CE3C87FB3AC}" destId="{02005F40-8D9C-ED48-BAFF-494489E17F1D}" srcOrd="6" destOrd="0" parTransId="{AE62E8EC-0D7C-A949-A26B-6E18E3424DD0}" sibTransId="{D185736D-E996-034A-A43A-0E412911815C}"/>
    <dgm:cxn modelId="{F9AF88F1-7564-084C-9CFF-3A61751E84C9}" srcId="{9DD1E359-D97F-FA49-9DF7-2CE3C87FB3AC}" destId="{64F3A7EF-9FD4-0044-A4BB-8004E03A7B5F}" srcOrd="3" destOrd="0" parTransId="{CDFC8F62-3E72-DB4D-BF25-C2741A6D5765}" sibTransId="{0633C6A0-E31B-9144-BAB8-725EA04B41FA}"/>
    <dgm:cxn modelId="{8F41A26E-D108-7848-A70A-C8B8800CB738}" srcId="{9DD1E359-D97F-FA49-9DF7-2CE3C87FB3AC}" destId="{A1F7D872-AE6F-7D4A-914D-487E4BC8797A}" srcOrd="4" destOrd="0" parTransId="{E525F080-50C9-DA4E-82F6-D7C33A8EEDD3}" sibTransId="{DA5AE2BE-C140-BB42-941D-5DA0FFD63D4A}"/>
    <dgm:cxn modelId="{4DB9810B-A4DF-0F4E-B491-2EAC308BC477}" type="presParOf" srcId="{CB4F1741-53F1-9B4A-AD31-09E7E17A3293}" destId="{61CF68DB-4CB0-0949-844E-564624F44CA8}" srcOrd="0" destOrd="0" presId="urn:microsoft.com/office/officeart/2005/8/layout/vList2"/>
    <dgm:cxn modelId="{B5B0F2D2-545A-F444-92DE-DF3CDBF5B400}" type="presParOf" srcId="{CB4F1741-53F1-9B4A-AD31-09E7E17A3293}" destId="{83834740-60EB-344F-8395-146574B46F44}" srcOrd="1" destOrd="0" presId="urn:microsoft.com/office/officeart/2005/8/layout/vList2"/>
    <dgm:cxn modelId="{4D50107D-9B5D-A843-9320-0FC9EE56054F}" type="presParOf" srcId="{CB4F1741-53F1-9B4A-AD31-09E7E17A3293}" destId="{0B462DC6-CAF0-0D4F-A2D9-503046003435}" srcOrd="2" destOrd="0" presId="urn:microsoft.com/office/officeart/2005/8/layout/vList2"/>
    <dgm:cxn modelId="{3B445E41-1A96-944F-A75D-D4E2D5B250F6}" type="presParOf" srcId="{CB4F1741-53F1-9B4A-AD31-09E7E17A3293}" destId="{AB96012C-288E-6D4A-A8AC-4B7FD10AD543}" srcOrd="3" destOrd="0" presId="urn:microsoft.com/office/officeart/2005/8/layout/vList2"/>
    <dgm:cxn modelId="{C58BB5DD-FB91-EF4C-B187-1D4C4488D9EF}" type="presParOf" srcId="{CB4F1741-53F1-9B4A-AD31-09E7E17A3293}" destId="{AE430FEB-8DF9-B945-BE3B-D35478A6FDF3}" srcOrd="4" destOrd="0" presId="urn:microsoft.com/office/officeart/2005/8/layout/vList2"/>
    <dgm:cxn modelId="{BD022A2D-12E5-3C4B-9543-EC765DF21D59}" type="presParOf" srcId="{CB4F1741-53F1-9B4A-AD31-09E7E17A3293}" destId="{64C54514-FB9C-E64E-8313-803C97EBEE39}" srcOrd="5" destOrd="0" presId="urn:microsoft.com/office/officeart/2005/8/layout/vList2"/>
    <dgm:cxn modelId="{7651D23E-37FE-1347-8683-6C1DEAE8F992}" type="presParOf" srcId="{CB4F1741-53F1-9B4A-AD31-09E7E17A3293}" destId="{20D85F9F-147A-5E4B-BC2B-ADF0A93773F4}" srcOrd="6" destOrd="0" presId="urn:microsoft.com/office/officeart/2005/8/layout/vList2"/>
    <dgm:cxn modelId="{7F202AA4-EEBC-0242-99E3-945AC960433C}" type="presParOf" srcId="{CB4F1741-53F1-9B4A-AD31-09E7E17A3293}" destId="{F7E4F94E-8030-CC41-9EC2-AC9B88FB3C95}" srcOrd="7" destOrd="0" presId="urn:microsoft.com/office/officeart/2005/8/layout/vList2"/>
    <dgm:cxn modelId="{58EDD1C3-1E20-3041-8A07-F4DF33A1B31E}" type="presParOf" srcId="{CB4F1741-53F1-9B4A-AD31-09E7E17A3293}" destId="{9132A513-3D0C-3848-B161-4E72E63914F9}" srcOrd="8" destOrd="0" presId="urn:microsoft.com/office/officeart/2005/8/layout/vList2"/>
    <dgm:cxn modelId="{EC529307-F7CF-2C43-BC66-36679A51AE9E}" type="presParOf" srcId="{CB4F1741-53F1-9B4A-AD31-09E7E17A3293}" destId="{E67C1CC3-DD66-C94B-9E55-82DCA3795278}" srcOrd="9" destOrd="0" presId="urn:microsoft.com/office/officeart/2005/8/layout/vList2"/>
    <dgm:cxn modelId="{AA0143A9-68B0-0244-854B-E72B48AD1997}" type="presParOf" srcId="{CB4F1741-53F1-9B4A-AD31-09E7E17A3293}" destId="{CD15A8B5-93E1-E24B-8573-6590D0501665}" srcOrd="10" destOrd="0" presId="urn:microsoft.com/office/officeart/2005/8/layout/vList2"/>
    <dgm:cxn modelId="{96BD9B1F-AC2E-9946-9B2D-130B0D28D517}" type="presParOf" srcId="{CB4F1741-53F1-9B4A-AD31-09E7E17A3293}" destId="{CEEF95C3-E9D3-2D46-95B6-F3FCA3AA3C70}" srcOrd="11" destOrd="0" presId="urn:microsoft.com/office/officeart/2005/8/layout/vList2"/>
    <dgm:cxn modelId="{F977CA3F-31D0-2842-BEFA-E7EF70E1EE04}" type="presParOf" srcId="{CB4F1741-53F1-9B4A-AD31-09E7E17A3293}" destId="{0FEC7474-0338-8D48-9CA3-197B2BAE598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6DE39-5ECC-4AAC-A869-D7D4756E84F0}">
      <dsp:nvSpPr>
        <dsp:cNvPr id="0" name=""/>
        <dsp:cNvSpPr/>
      </dsp:nvSpPr>
      <dsp:spPr>
        <a:xfrm>
          <a:off x="0" y="828720"/>
          <a:ext cx="91440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dirty="0" smtClean="0"/>
            <a:t>Tom...............................to England for a month but He’s back again now. </a:t>
          </a:r>
          <a:endParaRPr lang="cs-CZ" sz="3100" kern="1200" dirty="0"/>
        </a:p>
      </dsp:txBody>
      <dsp:txXfrm>
        <a:off x="60199" y="888919"/>
        <a:ext cx="9023602" cy="1112781"/>
      </dsp:txXfrm>
    </dsp:sp>
    <dsp:sp modelId="{1390DCFC-F830-40EE-A3FB-57220EC15B7D}">
      <dsp:nvSpPr>
        <dsp:cNvPr id="0" name=""/>
        <dsp:cNvSpPr/>
      </dsp:nvSpPr>
      <dsp:spPr>
        <a:xfrm>
          <a:off x="0" y="2151180"/>
          <a:ext cx="91440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dirty="0" smtClean="0"/>
            <a:t>'Where's mum?'    ’</a:t>
          </a:r>
          <a:r>
            <a:rPr lang="en-US" sz="3100" b="1" i="1" kern="1200" dirty="0" smtClean="0"/>
            <a:t>She</a:t>
          </a:r>
          <a:r>
            <a:rPr lang="en-US" sz="3100" b="1" kern="1200" dirty="0" smtClean="0"/>
            <a:t>.................................shopping. She should be back in half an hour.' </a:t>
          </a:r>
          <a:endParaRPr lang="cs-CZ" sz="3100" kern="1200" dirty="0"/>
        </a:p>
      </dsp:txBody>
      <dsp:txXfrm>
        <a:off x="60199" y="2211379"/>
        <a:ext cx="9023602" cy="1112781"/>
      </dsp:txXfrm>
    </dsp:sp>
    <dsp:sp modelId="{01EB5001-E9A0-4CC4-8914-E2E2F7046E50}">
      <dsp:nvSpPr>
        <dsp:cNvPr id="0" name=""/>
        <dsp:cNvSpPr/>
      </dsp:nvSpPr>
      <dsp:spPr>
        <a:xfrm>
          <a:off x="0" y="3473640"/>
          <a:ext cx="91440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dirty="0" smtClean="0"/>
            <a:t>I meant to call you yesterday but I.............. </a:t>
          </a:r>
          <a:endParaRPr lang="cs-CZ" sz="3100" kern="1200" dirty="0"/>
        </a:p>
      </dsp:txBody>
      <dsp:txXfrm>
        <a:off x="60199" y="3533839"/>
        <a:ext cx="9023602" cy="1112781"/>
      </dsp:txXfrm>
    </dsp:sp>
    <dsp:sp modelId="{826602B3-DF2B-494E-AE86-A54142A93926}">
      <dsp:nvSpPr>
        <dsp:cNvPr id="0" name=""/>
        <dsp:cNvSpPr/>
      </dsp:nvSpPr>
      <dsp:spPr>
        <a:xfrm>
          <a:off x="0" y="4796100"/>
          <a:ext cx="91440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b="1" kern="1200" dirty="0" smtClean="0"/>
            <a:t>I...................a headache earlier but I feel fine now. </a:t>
          </a:r>
          <a:endParaRPr lang="cs-CZ" sz="3100" kern="1200" dirty="0"/>
        </a:p>
      </dsp:txBody>
      <dsp:txXfrm>
        <a:off x="60199" y="4856299"/>
        <a:ext cx="9023602" cy="11127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F60B88-D3BD-4E1F-9A30-562F02F0EAE9}">
      <dsp:nvSpPr>
        <dsp:cNvPr id="0" name=""/>
        <dsp:cNvSpPr/>
      </dsp:nvSpPr>
      <dsp:spPr>
        <a:xfrm>
          <a:off x="0" y="726757"/>
          <a:ext cx="8229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How many books </a:t>
          </a:r>
          <a:r>
            <a:rPr lang="en-US" sz="3300" u="sng" kern="1200" dirty="0" smtClean="0"/>
            <a:t>has Rowling written</a:t>
          </a:r>
          <a:r>
            <a:rPr lang="en-US" sz="3300" kern="1200" dirty="0" smtClean="0"/>
            <a:t>?</a:t>
          </a:r>
          <a:endParaRPr lang="cs-CZ" sz="3300" kern="1200" dirty="0"/>
        </a:p>
      </dsp:txBody>
      <dsp:txXfrm>
        <a:off x="38638" y="765395"/>
        <a:ext cx="8152324" cy="714229"/>
      </dsp:txXfrm>
    </dsp:sp>
    <dsp:sp modelId="{2D4CA51A-386B-48F8-8F49-3F9BE19D5AE5}">
      <dsp:nvSpPr>
        <dsp:cNvPr id="0" name=""/>
        <dsp:cNvSpPr/>
      </dsp:nvSpPr>
      <dsp:spPr>
        <a:xfrm>
          <a:off x="0" y="1613302"/>
          <a:ext cx="8229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John Huss </a:t>
          </a:r>
          <a:r>
            <a:rPr lang="en-US" sz="3300" u="sng" kern="1200" dirty="0" smtClean="0"/>
            <a:t>has been</a:t>
          </a:r>
          <a:r>
            <a:rPr lang="en-US" sz="3300" kern="1200" dirty="0" smtClean="0"/>
            <a:t> a religious reformer.</a:t>
          </a:r>
          <a:endParaRPr lang="cs-CZ" sz="3300" kern="1200" dirty="0"/>
        </a:p>
      </dsp:txBody>
      <dsp:txXfrm>
        <a:off x="38638" y="1651940"/>
        <a:ext cx="8152324" cy="714229"/>
      </dsp:txXfrm>
    </dsp:sp>
    <dsp:sp modelId="{BF06324F-540A-4785-BE2D-93EB7137F57E}">
      <dsp:nvSpPr>
        <dsp:cNvPr id="0" name=""/>
        <dsp:cNvSpPr/>
      </dsp:nvSpPr>
      <dsp:spPr>
        <a:xfrm>
          <a:off x="0" y="2499847"/>
          <a:ext cx="8229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Ouch! </a:t>
          </a:r>
          <a:r>
            <a:rPr lang="en-US" sz="3300" u="sng" kern="1200" dirty="0" smtClean="0"/>
            <a:t>I've stubbed </a:t>
          </a:r>
          <a:r>
            <a:rPr lang="en-US" sz="3300" kern="1200" dirty="0" smtClean="0"/>
            <a:t>my toe. It's hurting a lot.</a:t>
          </a:r>
          <a:endParaRPr lang="cs-CZ" sz="3300" kern="1200" dirty="0"/>
        </a:p>
      </dsp:txBody>
      <dsp:txXfrm>
        <a:off x="38638" y="2538485"/>
        <a:ext cx="8152324" cy="714229"/>
      </dsp:txXfrm>
    </dsp:sp>
    <dsp:sp modelId="{5E96B46C-5818-4805-8B9A-AF34F48AF0AB}">
      <dsp:nvSpPr>
        <dsp:cNvPr id="0" name=""/>
        <dsp:cNvSpPr/>
      </dsp:nvSpPr>
      <dsp:spPr>
        <a:xfrm>
          <a:off x="0" y="3386392"/>
          <a:ext cx="8229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Where </a:t>
          </a:r>
          <a:r>
            <a:rPr lang="en-US" sz="3300" u="sng" kern="1200" dirty="0" smtClean="0"/>
            <a:t>have you lived when you were a kid</a:t>
          </a:r>
          <a:r>
            <a:rPr lang="en-US" sz="3300" kern="1200" dirty="0" smtClean="0"/>
            <a:t>?</a:t>
          </a:r>
          <a:endParaRPr lang="cs-CZ" sz="3300" kern="1200" dirty="0"/>
        </a:p>
      </dsp:txBody>
      <dsp:txXfrm>
        <a:off x="38638" y="3425030"/>
        <a:ext cx="8152324" cy="714229"/>
      </dsp:txXfrm>
    </dsp:sp>
    <dsp:sp modelId="{2F5D0C25-8705-4233-8A0D-60829D712A7D}">
      <dsp:nvSpPr>
        <dsp:cNvPr id="0" name=""/>
        <dsp:cNvSpPr/>
      </dsp:nvSpPr>
      <dsp:spPr>
        <a:xfrm>
          <a:off x="0" y="4272937"/>
          <a:ext cx="8229600" cy="7915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Sorry, she isn't at home. </a:t>
          </a:r>
          <a:r>
            <a:rPr lang="en-US" sz="3300" u="sng" kern="1200" dirty="0" smtClean="0"/>
            <a:t>She's gone shopping</a:t>
          </a:r>
          <a:r>
            <a:rPr lang="en-US" sz="3300" kern="1200" dirty="0" smtClean="0"/>
            <a:t>.</a:t>
          </a:r>
          <a:endParaRPr lang="cs-CZ" sz="3300" kern="1200" dirty="0"/>
        </a:p>
      </dsp:txBody>
      <dsp:txXfrm>
        <a:off x="38638" y="4311575"/>
        <a:ext cx="8152324" cy="7142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CF68DB-4CB0-0949-844E-564624F44CA8}">
      <dsp:nvSpPr>
        <dsp:cNvPr id="0" name=""/>
        <dsp:cNvSpPr/>
      </dsp:nvSpPr>
      <dsp:spPr>
        <a:xfrm>
          <a:off x="0" y="423187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Už jsou to dva roky od té doby, co jsem ho naposledy viděl.</a:t>
          </a:r>
          <a:endParaRPr lang="en-US" sz="2300" kern="1200"/>
        </a:p>
      </dsp:txBody>
      <dsp:txXfrm>
        <a:off x="26930" y="450117"/>
        <a:ext cx="7259753" cy="497795"/>
      </dsp:txXfrm>
    </dsp:sp>
    <dsp:sp modelId="{0B462DC6-CAF0-0D4F-A2D9-503046003435}">
      <dsp:nvSpPr>
        <dsp:cNvPr id="0" name=""/>
        <dsp:cNvSpPr/>
      </dsp:nvSpPr>
      <dsp:spPr>
        <a:xfrm>
          <a:off x="0" y="1041082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Nasnídal jsem se a šel do školy.</a:t>
          </a:r>
          <a:endParaRPr lang="en-US" sz="2300" kern="1200"/>
        </a:p>
      </dsp:txBody>
      <dsp:txXfrm>
        <a:off x="26930" y="1068012"/>
        <a:ext cx="7259753" cy="497795"/>
      </dsp:txXfrm>
    </dsp:sp>
    <dsp:sp modelId="{AE430FEB-8DF9-B945-BE3B-D35478A6FDF3}">
      <dsp:nvSpPr>
        <dsp:cNvPr id="0" name=""/>
        <dsp:cNvSpPr/>
      </dsp:nvSpPr>
      <dsp:spPr>
        <a:xfrm>
          <a:off x="0" y="1658977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Ještě jsem tu knížku nečetl.</a:t>
          </a:r>
          <a:endParaRPr lang="en-US" sz="2300" kern="1200"/>
        </a:p>
      </dsp:txBody>
      <dsp:txXfrm>
        <a:off x="26930" y="1685907"/>
        <a:ext cx="7259753" cy="497795"/>
      </dsp:txXfrm>
    </dsp:sp>
    <dsp:sp modelId="{20D85F9F-147A-5E4B-BC2B-ADF0A93773F4}">
      <dsp:nvSpPr>
        <dsp:cNvPr id="0" name=""/>
        <dsp:cNvSpPr/>
      </dsp:nvSpPr>
      <dsp:spPr>
        <a:xfrm>
          <a:off x="0" y="2276872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Žil v Londýně šest let. Pak se přestěhoval.</a:t>
          </a:r>
          <a:endParaRPr lang="en-US" sz="2300" kern="1200"/>
        </a:p>
      </dsp:txBody>
      <dsp:txXfrm>
        <a:off x="26930" y="2303802"/>
        <a:ext cx="7259753" cy="497795"/>
      </dsp:txXfrm>
    </dsp:sp>
    <dsp:sp modelId="{9132A513-3D0C-3848-B161-4E72E63914F9}">
      <dsp:nvSpPr>
        <dsp:cNvPr id="0" name=""/>
        <dsp:cNvSpPr/>
      </dsp:nvSpPr>
      <dsp:spPr>
        <a:xfrm>
          <a:off x="0" y="2894767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Jak dlouho o tom víš?</a:t>
          </a:r>
          <a:endParaRPr lang="en-US" sz="2300" kern="1200"/>
        </a:p>
      </dsp:txBody>
      <dsp:txXfrm>
        <a:off x="26930" y="2921697"/>
        <a:ext cx="7259753" cy="497795"/>
      </dsp:txXfrm>
    </dsp:sp>
    <dsp:sp modelId="{CD15A8B5-93E1-E24B-8573-6590D0501665}">
      <dsp:nvSpPr>
        <dsp:cNvPr id="0" name=""/>
        <dsp:cNvSpPr/>
      </dsp:nvSpPr>
      <dsp:spPr>
        <a:xfrm>
          <a:off x="0" y="3512662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Jsou spolu pět let.</a:t>
          </a:r>
          <a:endParaRPr lang="en-US" sz="2300" kern="1200"/>
        </a:p>
      </dsp:txBody>
      <dsp:txXfrm>
        <a:off x="26930" y="3539592"/>
        <a:ext cx="7259753" cy="497795"/>
      </dsp:txXfrm>
    </dsp:sp>
    <dsp:sp modelId="{0FEC7474-0338-8D48-9CA3-197B2BAE5983}">
      <dsp:nvSpPr>
        <dsp:cNvPr id="0" name=""/>
        <dsp:cNvSpPr/>
      </dsp:nvSpPr>
      <dsp:spPr>
        <a:xfrm>
          <a:off x="0" y="4130557"/>
          <a:ext cx="7313613" cy="55165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Narodil se v Praze a od té doby tam žije.</a:t>
          </a:r>
          <a:endParaRPr lang="en-US" sz="2300" kern="1200"/>
        </a:p>
      </dsp:txBody>
      <dsp:txXfrm>
        <a:off x="26930" y="4157487"/>
        <a:ext cx="7259753" cy="497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690231"/>
              </p:ext>
            </p:extLst>
          </p:nvPr>
        </p:nvGraphicFramePr>
        <p:xfrm>
          <a:off x="251520" y="2780928"/>
          <a:ext cx="8568952" cy="4062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VY_32_INOVACE_5_ANGLICKY_JAZYK_RECOVE_DOVEDNOSTI_11</a:t>
                      </a:r>
                    </a:p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rozdíl mezi předpřítomným a minulým časem.</a:t>
                      </a:r>
                      <a:endParaRPr lang="cs-CZ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- Řečové dovednosti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 ročník, ekonomické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Základní rozdíl mezi předpřítomným a minulým časem.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 časů formou doplňování tvarů sloves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překladu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4"/>
          <p:cNvSpPr>
            <a:spLocks noGrp="1" noChangeArrowheads="1"/>
          </p:cNvSpPr>
          <p:nvPr>
            <p:ph type="title"/>
          </p:nvPr>
        </p:nvSpPr>
        <p:spPr>
          <a:xfrm>
            <a:off x="683568" y="104670"/>
            <a:ext cx="7313613" cy="563563"/>
          </a:xfrm>
        </p:spPr>
        <p:txBody>
          <a:bodyPr>
            <a:normAutofit fontScale="90000"/>
          </a:bodyPr>
          <a:lstStyle/>
          <a:p>
            <a:r>
              <a:rPr lang="cs-CZ" sz="2000" b="1" dirty="0">
                <a:latin typeface="Arial" charset="0"/>
              </a:rPr>
              <a:t>Doplňte větu vhodným slovesem v předpřítomném nebo minulém čase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57200" y="684167"/>
            <a:ext cx="8229600" cy="1212624"/>
            <a:chOff x="0" y="62136"/>
            <a:chExt cx="8229600" cy="1212624"/>
          </a:xfrm>
        </p:grpSpPr>
        <p:sp>
          <p:nvSpPr>
            <p:cNvPr id="15" name="Rounded Rectangle 14"/>
            <p:cNvSpPr/>
            <p:nvPr/>
          </p:nvSpPr>
          <p:spPr>
            <a:xfrm>
              <a:off x="0" y="62136"/>
              <a:ext cx="8229600" cy="121262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Rounded Rectangle 4"/>
            <p:cNvSpPr/>
            <p:nvPr/>
          </p:nvSpPr>
          <p:spPr>
            <a:xfrm>
              <a:off x="59195" y="121331"/>
              <a:ext cx="8111210" cy="10942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0490" tIns="110490" rIns="110490" bIns="110490" numCol="1" spcCol="1270" anchor="ctr" anchorCtr="0">
              <a:noAutofit/>
            </a:bodyPr>
            <a:lstStyle/>
            <a:p>
              <a:pPr lvl="0" algn="l" defTabSz="1289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900" b="1" kern="1200" dirty="0" smtClean="0"/>
                <a:t>Betty was here ten minutes ago. Now she's in bed. </a:t>
              </a:r>
              <a:r>
                <a:rPr lang="en-US" sz="2900" b="1" i="1" kern="1200" dirty="0" smtClean="0"/>
                <a:t>She</a:t>
              </a:r>
              <a:r>
                <a:rPr lang="en-US" sz="2900" b="1" kern="1200" dirty="0" smtClean="0"/>
                <a:t>..............................................</a:t>
              </a:r>
              <a:endParaRPr lang="cs-CZ" sz="2900" kern="1200" dirty="0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57200" y="2005173"/>
            <a:ext cx="8229600" cy="1333873"/>
            <a:chOff x="0" y="1383142"/>
            <a:chExt cx="8229600" cy="1333873"/>
          </a:xfrm>
        </p:grpSpPr>
        <p:sp>
          <p:nvSpPr>
            <p:cNvPr id="13" name="Rounded Rectangle 12"/>
            <p:cNvSpPr/>
            <p:nvPr/>
          </p:nvSpPr>
          <p:spPr>
            <a:xfrm>
              <a:off x="0" y="1383142"/>
              <a:ext cx="8229600" cy="1333873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Rounded Rectangle 6"/>
            <p:cNvSpPr/>
            <p:nvPr/>
          </p:nvSpPr>
          <p:spPr>
            <a:xfrm>
              <a:off x="65114" y="1448256"/>
              <a:ext cx="8099372" cy="120364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0490" tIns="110490" rIns="110490" bIns="110490" numCol="1" spcCol="1270" anchor="ctr" anchorCtr="0">
              <a:noAutofit/>
            </a:bodyPr>
            <a:lstStyle/>
            <a:p>
              <a:pPr lvl="0" algn="l" defTabSz="1289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900" b="1" kern="1200" dirty="0" smtClean="0"/>
                <a:t>The temperature was 30 degrees. Now it is only 20. </a:t>
              </a:r>
              <a:r>
                <a:rPr lang="en-US" sz="2900" b="1" i="1" kern="1200" dirty="0" smtClean="0"/>
                <a:t>The temperature</a:t>
              </a:r>
              <a:r>
                <a:rPr lang="en-US" sz="2900" b="1" kern="1200" dirty="0" smtClean="0"/>
                <a:t>…….</a:t>
              </a:r>
              <a:endParaRPr lang="cs-CZ" sz="29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57200" y="3422566"/>
            <a:ext cx="8229600" cy="1333873"/>
            <a:chOff x="0" y="2800535"/>
            <a:chExt cx="8229600" cy="1333873"/>
          </a:xfrm>
        </p:grpSpPr>
        <p:sp>
          <p:nvSpPr>
            <p:cNvPr id="11" name="Rounded Rectangle 10"/>
            <p:cNvSpPr/>
            <p:nvPr/>
          </p:nvSpPr>
          <p:spPr>
            <a:xfrm>
              <a:off x="0" y="2800535"/>
              <a:ext cx="8229600" cy="1333873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ounded Rectangle 8"/>
            <p:cNvSpPr/>
            <p:nvPr/>
          </p:nvSpPr>
          <p:spPr>
            <a:xfrm>
              <a:off x="65114" y="2865649"/>
              <a:ext cx="8099372" cy="120364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0490" tIns="110490" rIns="110490" bIns="110490" numCol="1" spcCol="1270" anchor="ctr" anchorCtr="0">
              <a:noAutofit/>
            </a:bodyPr>
            <a:lstStyle/>
            <a:p>
              <a:pPr lvl="0" algn="l" defTabSz="1289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900" b="1" kern="1200" dirty="0" smtClean="0"/>
                <a:t>The TV was off. Now it is on. </a:t>
              </a:r>
              <a:r>
                <a:rPr lang="en-US" sz="2900" b="1" i="1" kern="1200" dirty="0" smtClean="0"/>
                <a:t>Somebody</a:t>
              </a:r>
              <a:r>
                <a:rPr lang="en-US" sz="2900" b="1" kern="1200" dirty="0" smtClean="0"/>
                <a:t>....................................... </a:t>
              </a:r>
              <a:endParaRPr lang="cs-CZ" sz="2900" kern="1200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57200" y="4839959"/>
            <a:ext cx="8229600" cy="1333873"/>
            <a:chOff x="0" y="4217928"/>
            <a:chExt cx="8229600" cy="1333873"/>
          </a:xfrm>
        </p:grpSpPr>
        <p:sp>
          <p:nvSpPr>
            <p:cNvPr id="9" name="Rounded Rectangle 8"/>
            <p:cNvSpPr/>
            <p:nvPr/>
          </p:nvSpPr>
          <p:spPr>
            <a:xfrm>
              <a:off x="0" y="4217928"/>
              <a:ext cx="8229600" cy="1333873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ounded Rectangle 10"/>
            <p:cNvSpPr/>
            <p:nvPr/>
          </p:nvSpPr>
          <p:spPr>
            <a:xfrm>
              <a:off x="65114" y="4283042"/>
              <a:ext cx="8099372" cy="120364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0490" tIns="110490" rIns="110490" bIns="110490" numCol="1" spcCol="1270" anchor="ctr" anchorCtr="0">
              <a:noAutofit/>
            </a:bodyPr>
            <a:lstStyle/>
            <a:p>
              <a:pPr lvl="0" algn="l" defTabSz="1289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900" b="1" kern="1200" dirty="0" smtClean="0"/>
                <a:t>He was only 110 cm tall. Now He is 130. </a:t>
              </a:r>
            </a:p>
            <a:p>
              <a:pPr lvl="0" algn="l" defTabSz="12890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900" b="1" i="1" kern="1200" dirty="0" smtClean="0"/>
                <a:t>He</a:t>
              </a:r>
              <a:r>
                <a:rPr lang="cs-CZ" sz="2900" b="1" kern="1200" dirty="0" smtClean="0"/>
                <a:t> ….</a:t>
              </a:r>
              <a:endParaRPr lang="cs-CZ" sz="29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30079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>
              <a:latin typeface="Arial" charset="0"/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6045467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901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D86DE39-5ECC-4AAC-A869-D7D4756E84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7D86DE39-5ECC-4AAC-A869-D7D4756E84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>
                                            <p:graphicEl>
                                              <a:dgm id="{7D86DE39-5ECC-4AAC-A869-D7D4756E84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D86DE39-5ECC-4AAC-A869-D7D4756E84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390DCFC-F830-40EE-A3FB-57220EC15B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graphicEl>
                                              <a:dgm id="{1390DCFC-F830-40EE-A3FB-57220EC15B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6">
                                            <p:graphicEl>
                                              <a:dgm id="{1390DCFC-F830-40EE-A3FB-57220EC15B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390DCFC-F830-40EE-A3FB-57220EC15B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1EB5001-E9A0-4CC4-8914-E2E2F7046E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graphicEl>
                                              <a:dgm id="{01EB5001-E9A0-4CC4-8914-E2E2F7046E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01EB5001-E9A0-4CC4-8914-E2E2F7046E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1EB5001-E9A0-4CC4-8914-E2E2F7046E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26602B3-DF2B-494E-AE86-A54142A939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graphicEl>
                                              <a:dgm id="{826602B3-DF2B-494E-AE86-A54142A939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6">
                                            <p:graphicEl>
                                              <a:dgm id="{826602B3-DF2B-494E-AE86-A54142A939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26602B3-DF2B-494E-AE86-A54142A939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  <p:bldGraphic spid="6" grpId="1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31197"/>
            <a:ext cx="7313613" cy="733508"/>
          </a:xfrm>
        </p:spPr>
        <p:txBody>
          <a:bodyPr/>
          <a:lstStyle/>
          <a:p>
            <a:r>
              <a:rPr lang="cs-CZ" sz="2000" b="1" dirty="0">
                <a:latin typeface="Arial" charset="0"/>
              </a:rPr>
              <a:t>Jsou následující věty správně? Pokud ne, opravte je.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457200" y="1066800"/>
          <a:ext cx="8229600" cy="579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38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F60B88-D3BD-4E1F-9A30-562F02F0EA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20F60B88-D3BD-4E1F-9A30-562F02F0EA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6">
                                            <p:graphicEl>
                                              <a:dgm id="{20F60B88-D3BD-4E1F-9A30-562F02F0EA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F60B88-D3BD-4E1F-9A30-562F02F0EA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4CA51A-386B-48F8-8F49-3F9BE19D5A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graphicEl>
                                              <a:dgm id="{2D4CA51A-386B-48F8-8F49-3F9BE19D5A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6">
                                            <p:graphicEl>
                                              <a:dgm id="{2D4CA51A-386B-48F8-8F49-3F9BE19D5A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4CA51A-386B-48F8-8F49-3F9BE19D5A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F06324F-540A-4785-BE2D-93EB7137F5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graphicEl>
                                              <a:dgm id="{BF06324F-540A-4785-BE2D-93EB7137F5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BF06324F-540A-4785-BE2D-93EB7137F5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F06324F-540A-4785-BE2D-93EB7137F5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96B46C-5818-4805-8B9A-AF34F48AF0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graphicEl>
                                              <a:dgm id="{5E96B46C-5818-4805-8B9A-AF34F48AF0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6">
                                            <p:graphicEl>
                                              <a:dgm id="{5E96B46C-5818-4805-8B9A-AF34F48AF0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96B46C-5818-4805-8B9A-AF34F48AF0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5D0C25-8705-4233-8A0D-60829D712A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graphicEl>
                                              <a:dgm id="{2F5D0C25-8705-4233-8A0D-60829D712A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6">
                                            <p:graphicEl>
                                              <a:dgm id="{2F5D0C25-8705-4233-8A0D-60829D712A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5D0C25-8705-4233-8A0D-60829D712A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  <p:bldGraphic spid="6" grpId="1" uiExpand="1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2000" b="1" dirty="0" err="1">
                <a:latin typeface="Arial" charset="0"/>
                <a:cs typeface="Arial" charset="0"/>
              </a:rPr>
              <a:t>Přeložte</a:t>
            </a:r>
            <a:r>
              <a:rPr lang="en-US" sz="2000" b="1" dirty="0">
                <a:latin typeface="Arial" charset="0"/>
                <a:cs typeface="Arial" charset="0"/>
              </a:rPr>
              <a:t> </a:t>
            </a:r>
            <a:r>
              <a:rPr lang="en-US" sz="2000" b="1" dirty="0" err="1">
                <a:latin typeface="Arial" charset="0"/>
                <a:cs typeface="Arial" charset="0"/>
              </a:rPr>
              <a:t>za</a:t>
            </a:r>
            <a:r>
              <a:rPr lang="en-US" sz="2000" b="1" dirty="0">
                <a:latin typeface="Arial" charset="0"/>
                <a:cs typeface="Arial" charset="0"/>
              </a:rPr>
              <a:t> </a:t>
            </a:r>
            <a:r>
              <a:rPr lang="en-US" sz="2000" b="1" dirty="0" err="1">
                <a:latin typeface="Arial" charset="0"/>
                <a:cs typeface="Arial" charset="0"/>
              </a:rPr>
              <a:t>použití</a:t>
            </a:r>
            <a:r>
              <a:rPr lang="en-US" sz="2000" b="1" dirty="0">
                <a:latin typeface="Arial" charset="0"/>
                <a:cs typeface="Arial" charset="0"/>
              </a:rPr>
              <a:t> </a:t>
            </a:r>
            <a:r>
              <a:rPr lang="en-US" sz="2000" b="1" dirty="0" err="1">
                <a:latin typeface="Arial" charset="0"/>
                <a:cs typeface="Arial" charset="0"/>
              </a:rPr>
              <a:t>času</a:t>
            </a:r>
            <a:r>
              <a:rPr lang="en-US" sz="2000" b="1" dirty="0">
                <a:latin typeface="Arial" charset="0"/>
                <a:cs typeface="Arial" charset="0"/>
              </a:rPr>
              <a:t> </a:t>
            </a:r>
            <a:r>
              <a:rPr lang="en-US" sz="2000" b="1" dirty="0" err="1">
                <a:latin typeface="Arial" charset="0"/>
                <a:cs typeface="Arial" charset="0"/>
              </a:rPr>
              <a:t>předpřítomného</a:t>
            </a:r>
            <a:r>
              <a:rPr lang="en-US" sz="2000" b="1" dirty="0">
                <a:latin typeface="Arial" charset="0"/>
                <a:cs typeface="Arial" charset="0"/>
              </a:rPr>
              <a:t> </a:t>
            </a:r>
            <a:r>
              <a:rPr lang="en-US" sz="2000" b="1" dirty="0" err="1">
                <a:latin typeface="Arial" charset="0"/>
                <a:cs typeface="Arial" charset="0"/>
              </a:rPr>
              <a:t>nebo</a:t>
            </a:r>
            <a:r>
              <a:rPr lang="en-US" sz="2000" b="1" dirty="0">
                <a:latin typeface="Arial" charset="0"/>
                <a:cs typeface="Arial" charset="0"/>
              </a:rPr>
              <a:t> </a:t>
            </a:r>
            <a:r>
              <a:rPr lang="en-US" sz="2000" b="1" dirty="0" err="1">
                <a:latin typeface="Arial" charset="0"/>
                <a:cs typeface="Arial" charset="0"/>
              </a:rPr>
              <a:t>minulého</a:t>
            </a:r>
            <a:r>
              <a:rPr lang="en-US" sz="2000" b="1" dirty="0">
                <a:latin typeface="Arial" charset="0"/>
                <a:cs typeface="Arial" charset="0"/>
              </a:rPr>
              <a:t>.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6528781"/>
              </p:ext>
            </p:extLst>
          </p:nvPr>
        </p:nvGraphicFramePr>
        <p:xfrm>
          <a:off x="914400" y="1371600"/>
          <a:ext cx="7313613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8025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Autor: František </a:t>
            </a:r>
            <a:r>
              <a:rPr lang="cs-CZ" i="1" dirty="0" err="1" smtClean="0"/>
              <a:t>Jahnátek</a:t>
            </a:r>
            <a:endParaRPr lang="cs-CZ" i="1" dirty="0" smtClean="0"/>
          </a:p>
          <a:p>
            <a:r>
              <a:rPr lang="cs-CZ" i="1" dirty="0" smtClean="0"/>
              <a:t>Název díla: Předpřítomný a minulý čas prostý</a:t>
            </a:r>
          </a:p>
          <a:p>
            <a:r>
              <a:rPr lang="cs-CZ" i="1" dirty="0" smtClean="0"/>
              <a:t>Datum vzniku: 28. 2.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68283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394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Obchodní akademie, Střední odborná škola  a Jazyková škola s právem státní jazykové zkoušky,  Hradec Králové</vt:lpstr>
      <vt:lpstr>Doplňte větu vhodným slovesem v předpřítomném nebo minulém čase</vt:lpstr>
      <vt:lpstr>Prezentace aplikace PowerPoint</vt:lpstr>
      <vt:lpstr>Jsou následující věty správně? Pokud ne, opravte je.</vt:lpstr>
      <vt:lpstr>Přeložte za použití času předpřítomného nebo minulého.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22</cp:revision>
  <dcterms:created xsi:type="dcterms:W3CDTF">2012-11-30T22:17:21Z</dcterms:created>
  <dcterms:modified xsi:type="dcterms:W3CDTF">2014-07-10T12:00:46Z</dcterms:modified>
</cp:coreProperties>
</file>