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AVI" ContentType="video/avi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4" r:id="rId1"/>
  </p:sldMasterIdLst>
  <p:notesMasterIdLst>
    <p:notesMasterId r:id="rId9"/>
  </p:notesMasterIdLst>
  <p:handoutMasterIdLst>
    <p:handoutMasterId r:id="rId10"/>
  </p:handoutMasterIdLst>
  <p:sldIdLst>
    <p:sldId id="256" r:id="rId2"/>
    <p:sldId id="262" r:id="rId3"/>
    <p:sldId id="261" r:id="rId4"/>
    <p:sldId id="257" r:id="rId5"/>
    <p:sldId id="258" r:id="rId6"/>
    <p:sldId id="263" r:id="rId7"/>
    <p:sldId id="260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42" autoAdjust="0"/>
    <p:restoredTop sz="94703" autoAdjust="0"/>
  </p:normalViewPr>
  <p:slideViewPr>
    <p:cSldViewPr>
      <p:cViewPr varScale="1">
        <p:scale>
          <a:sx n="56" d="100"/>
          <a:sy n="56" d="100"/>
        </p:scale>
        <p:origin x="-96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16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9551B3-F69D-4621-82C4-2666509B062C}" type="datetime6">
              <a:rPr lang="cs-CZ" smtClean="0"/>
              <a:pPr/>
              <a:t>červenec ’14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21109E-9380-4652-A94A-3143B201982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859130939"/>
      </p:ext>
    </p:extLst>
  </p:cSld>
  <p:clrMap bg1="lt1" tx1="dk1" bg2="lt2" tx2="dk2" accent1="accent1" accent2="accent2" accent3="accent3" accent4="accent4" accent5="accent5" accent6="accent6" hlink="hlink" folHlink="folHlink"/>
  <p:hf sldNum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C7F67B-55A4-40A8-9C3A-3AA9220E0333}" type="datetime6">
              <a:rPr lang="cs-CZ" smtClean="0"/>
              <a:pPr/>
              <a:t>červenec ’14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C7806-393B-49B5-B762-DA111B3C1F9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890005021"/>
      </p:ext>
    </p:extLst>
  </p:cSld>
  <p:clrMap bg1="lt1" tx1="dk1" bg2="lt2" tx2="dk2" accent1="accent1" accent2="accent2" accent3="accent3" accent4="accent4" accent5="accent5" accent6="accent6" hlink="hlink" folHlink="folHlink"/>
  <p:hf sldNum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72C03361-AF20-4FED-ABA6-10025124F472}" type="datetime6">
              <a:rPr lang="cs-CZ" smtClean="0"/>
              <a:pPr/>
              <a:t>červenec ’14</a:t>
            </a:fld>
            <a:endParaRPr lang="cs-CZ"/>
          </a:p>
        </p:txBody>
      </p:sp>
      <p:sp>
        <p:nvSpPr>
          <p:cNvPr id="8" name="Zástupný symbol pro záhlaví 7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3176406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E621E1DF-3533-4F5C-A8DE-B6BBD1D56D81}" type="datetime6">
              <a:rPr lang="cs-CZ" smtClean="0"/>
              <a:pPr/>
              <a:t>červenec ’14</a:t>
            </a:fld>
            <a:endParaRPr lang="cs-CZ"/>
          </a:p>
        </p:txBody>
      </p:sp>
      <p:sp>
        <p:nvSpPr>
          <p:cNvPr id="6" name="Zástupný symbol pro záhlaví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600784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záhlaví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59C7F67B-55A4-40A8-9C3A-3AA9220E0333}" type="datetime6">
              <a:rPr lang="cs-CZ" smtClean="0"/>
              <a:pPr/>
              <a:t>červenec ’14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852226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aoblený obdélník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Zaoblený obdélník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Nadpis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20" name="Podnadpis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19" name="Zástupný symbol pro datum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cs-CZ" smtClean="0"/>
              <a:t>Marta Sojková</a:t>
            </a:r>
            <a:endParaRPr lang="cs-CZ"/>
          </a:p>
        </p:txBody>
      </p:sp>
      <p:sp>
        <p:nvSpPr>
          <p:cNvPr id="11" name="Zástupný symbol pro číslo snímku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943">
        <p:fade/>
      </p:transition>
    </mc:Choice>
    <mc:Fallback>
      <p:transition spd="med" advTm="1943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cs-CZ" smtClean="0"/>
              <a:t>Marta Sojková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943">
        <p:fade/>
      </p:transition>
    </mc:Choice>
    <mc:Fallback>
      <p:transition spd="med" advTm="1943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cs-CZ" smtClean="0"/>
              <a:t>Marta Sojková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943">
        <p:fade/>
      </p:transition>
    </mc:Choice>
    <mc:Fallback>
      <p:transition spd="med" advTm="1943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cs-CZ" smtClean="0"/>
              <a:t>Marta Sojková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943">
        <p:fade/>
      </p:transition>
    </mc:Choice>
    <mc:Fallback>
      <p:transition spd="med" advTm="1943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aoblený obdélník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Zaoblený obdélník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cs-CZ" smtClean="0"/>
              <a:t>Marta Sojková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943">
        <p:fade/>
      </p:transition>
    </mc:Choice>
    <mc:Fallback>
      <p:transition spd="med" advTm="1943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cs-CZ" smtClean="0"/>
              <a:t>Marta Sojková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943">
        <p:fade/>
      </p:transition>
    </mc:Choice>
    <mc:Fallback>
      <p:transition spd="med" advTm="1943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cs-CZ" smtClean="0"/>
              <a:t>Marta Sojková</a:t>
            </a:r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943">
        <p:fade/>
      </p:transition>
    </mc:Choice>
    <mc:Fallback>
      <p:transition spd="med" advTm="1943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cs-CZ" smtClean="0"/>
              <a:t>Marta Sojková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943">
        <p:fade/>
      </p:transition>
    </mc:Choice>
    <mc:Fallback>
      <p:transition spd="med" advTm="1943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aoblený obdélník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cs-CZ" smtClean="0"/>
              <a:t>Marta Sojková</a:t>
            </a: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943">
        <p:fade/>
      </p:transition>
    </mc:Choice>
    <mc:Fallback>
      <p:transition spd="med" advTm="1943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cs-CZ" smtClean="0"/>
              <a:t>Marta Sojková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943">
        <p:fade/>
      </p:transition>
    </mc:Choice>
    <mc:Fallback>
      <p:transition spd="med" advTm="1943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Zaoblený obdélník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Obdélník s jedním zakulaceným rohem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cs-CZ" smtClean="0"/>
              <a:t>Marta Sojková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943">
        <p:fade/>
      </p:transition>
    </mc:Choice>
    <mc:Fallback>
      <p:transition spd="med" advTm="1943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aoblený obdélník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Zaoblený obdélník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Zástupný symbol pro nadpis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25" name="Zástupný symbol pro datum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18" name="Zástupný symbol pro zápatí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r>
              <a:rPr lang="cs-CZ" smtClean="0"/>
              <a:t>Marta Sojková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5BF93CD-7051-4797-AF74-D0E730FE9CF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 advTm="1943">
        <p:fade/>
      </p:transition>
    </mc:Choice>
    <mc:Fallback>
      <p:transition spd="med" advTm="1943">
        <p:fade/>
      </p:transition>
    </mc:Fallback>
  </mc:AlternateContent>
  <p:hf sldNum="0" hd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\\GYM\.ARANKA_IMAGES.GYM\informatika_dum\inf2\grv\zdroje\grv12_PP6_vidzv\grv12_PP6\Andante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2.AVI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alphaModFix amt="52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Rok 2060</a:t>
            </a:r>
            <a:endParaRPr lang="cs-CZ" dirty="0"/>
          </a:p>
        </p:txBody>
      </p:sp>
      <p:sp>
        <p:nvSpPr>
          <p:cNvPr id="5" name="Podnadpis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Technologie za 50 let</a:t>
            </a:r>
            <a:endParaRPr lang="cs-CZ" dirty="0"/>
          </a:p>
        </p:txBody>
      </p:sp>
      <p:pic>
        <p:nvPicPr>
          <p:cNvPr id="6" name="obrázek 5" descr="E:\dumy\logo_barevne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5085184"/>
            <a:ext cx="5760720" cy="1254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Andant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539552" y="548680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2577">
        <p:fade/>
      </p:transition>
    </mc:Choice>
    <mc:Fallback>
      <p:transition spd="med" advTm="257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041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Architektura</a:t>
            </a:r>
            <a:endParaRPr lang="cs-CZ" dirty="0"/>
          </a:p>
        </p:txBody>
      </p:sp>
      <p:pic>
        <p:nvPicPr>
          <p:cNvPr id="10" name="Zástupný symbol pro obsah 9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2276872"/>
            <a:ext cx="2664296" cy="2808312"/>
          </a:xfrm>
        </p:spPr>
      </p:pic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Marta Sojková</a:t>
            </a:r>
            <a:endParaRPr lang="cs-CZ"/>
          </a:p>
        </p:txBody>
      </p:sp>
      <p:sp>
        <p:nvSpPr>
          <p:cNvPr id="12" name="Zástupný symbol pro obsah 11"/>
          <p:cNvSpPr>
            <a:spLocks noGrp="1"/>
          </p:cNvSpPr>
          <p:nvPr>
            <p:ph sz="half" idx="1"/>
          </p:nvPr>
        </p:nvSpPr>
        <p:spPr>
          <a:xfrm>
            <a:off x="514352" y="764704"/>
            <a:ext cx="3931920" cy="4154768"/>
          </a:xfrm>
        </p:spPr>
        <p:txBody>
          <a:bodyPr/>
          <a:lstStyle/>
          <a:p>
            <a:r>
              <a:rPr lang="cs-CZ" dirty="0" smtClean="0"/>
              <a:t>Vysoké budovy – mrakodrapy</a:t>
            </a:r>
          </a:p>
          <a:p>
            <a:endParaRPr lang="cs-CZ" dirty="0" smtClean="0"/>
          </a:p>
          <a:p>
            <a:r>
              <a:rPr lang="cs-CZ" dirty="0" smtClean="0"/>
              <a:t>Ekologické ostrovy</a:t>
            </a:r>
          </a:p>
          <a:p>
            <a:endParaRPr lang="cs-CZ" dirty="0" smtClean="0"/>
          </a:p>
          <a:p>
            <a:r>
              <a:rPr lang="cs-CZ" dirty="0" smtClean="0"/>
              <a:t>Podmořská města</a:t>
            </a:r>
          </a:p>
          <a:p>
            <a:endParaRPr lang="cs-CZ" dirty="0"/>
          </a:p>
          <a:p>
            <a:r>
              <a:rPr lang="cs-CZ" dirty="0" smtClean="0"/>
              <a:t>Stavby na jiných planetách</a:t>
            </a:r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</p:txBody>
      </p:sp>
      <p:pic>
        <p:nvPicPr>
          <p:cNvPr id="13" name="Obrázek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6136" y="620688"/>
            <a:ext cx="2781320" cy="2010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5228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3085">
        <p:fade/>
      </p:transition>
    </mc:Choice>
    <mc:Fallback>
      <p:transition spd="med" advTm="308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Umění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7" y="980728"/>
            <a:ext cx="3694281" cy="3839023"/>
          </a:xfrm>
        </p:spPr>
      </p:pic>
      <p:sp>
        <p:nvSpPr>
          <p:cNvPr id="7" name="Zástupný symbol pro obsah 6"/>
          <p:cNvSpPr>
            <a:spLocks noGrp="1"/>
          </p:cNvSpPr>
          <p:nvPr>
            <p:ph sz="half" idx="2"/>
          </p:nvPr>
        </p:nvSpPr>
        <p:spPr>
          <a:xfrm>
            <a:off x="4755360" y="1628800"/>
            <a:ext cx="3931920" cy="3290672"/>
          </a:xfrm>
        </p:spPr>
        <p:txBody>
          <a:bodyPr/>
          <a:lstStyle/>
          <a:p>
            <a:r>
              <a:rPr lang="cs-CZ" dirty="0" err="1" smtClean="0"/>
              <a:t>Bizardní</a:t>
            </a:r>
            <a:endParaRPr lang="cs-CZ" dirty="0" smtClean="0"/>
          </a:p>
          <a:p>
            <a:r>
              <a:rPr lang="cs-CZ" dirty="0" smtClean="0"/>
              <a:t>Neosobní</a:t>
            </a:r>
          </a:p>
          <a:p>
            <a:r>
              <a:rPr lang="cs-CZ" dirty="0" smtClean="0"/>
              <a:t>Elektronické</a:t>
            </a:r>
          </a:p>
          <a:p>
            <a:r>
              <a:rPr lang="cs-CZ" dirty="0" smtClean="0"/>
              <a:t>Vulgární</a:t>
            </a:r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Marta Sojková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214991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838">
        <p:fade/>
      </p:transition>
    </mc:Choice>
    <mc:Fallback>
      <p:transition spd="med" advTm="183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cs-CZ" dirty="0"/>
              <a:t>Výpočetní technika</a:t>
            </a:r>
            <a:br>
              <a:rPr lang="cs-CZ" dirty="0"/>
            </a:br>
            <a:endParaRPr lang="cs-CZ" dirty="0"/>
          </a:p>
        </p:txBody>
      </p:sp>
      <p:sp>
        <p:nvSpPr>
          <p:cNvPr id="10" name="Zástupný symbol pro obsah 9"/>
          <p:cNvSpPr>
            <a:spLocks noGrp="1"/>
          </p:cNvSpPr>
          <p:nvPr>
            <p:ph sz="half" idx="1"/>
          </p:nvPr>
        </p:nvSpPr>
        <p:spPr>
          <a:xfrm>
            <a:off x="514352" y="1484784"/>
            <a:ext cx="3931920" cy="3434688"/>
          </a:xfrm>
        </p:spPr>
        <p:txBody>
          <a:bodyPr/>
          <a:lstStyle/>
          <a:p>
            <a:r>
              <a:rPr lang="cs-CZ" dirty="0" smtClean="0"/>
              <a:t>Bude řízená jakýmikoliv smysly</a:t>
            </a:r>
          </a:p>
          <a:p>
            <a:r>
              <a:rPr lang="cs-CZ" dirty="0" smtClean="0"/>
              <a:t>Obrovské kapacity paměti</a:t>
            </a:r>
          </a:p>
          <a:p>
            <a:r>
              <a:rPr lang="cs-CZ" dirty="0" smtClean="0"/>
              <a:t>Jiné druhy paměti</a:t>
            </a:r>
          </a:p>
          <a:p>
            <a:r>
              <a:rPr lang="cs-CZ" dirty="0" smtClean="0"/>
              <a:t>Jiná využití</a:t>
            </a:r>
            <a:endParaRPr lang="cs-CZ" dirty="0"/>
          </a:p>
        </p:txBody>
      </p:sp>
      <p:pic>
        <p:nvPicPr>
          <p:cNvPr id="1026" name="Picture 2" descr="C:\Program Files\Microsoft Office\MEDIA\CAGCAT10\j0234657.wmf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24744"/>
            <a:ext cx="2393950" cy="2330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Program Files\Microsoft Office\MEDIA\CAGCAT10\j0287005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924943"/>
            <a:ext cx="1358020" cy="233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Marta Sojková</a:t>
            </a:r>
            <a:endParaRPr lang="cs-CZ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839">
        <p:fade/>
      </p:transition>
    </mc:Choice>
    <mc:Fallback>
      <p:transition spd="med" advTm="183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cs-CZ" dirty="0" smtClean="0"/>
              <a:t>Doprava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514352" y="1124744"/>
            <a:ext cx="3931920" cy="3456384"/>
          </a:xfrm>
        </p:spPr>
        <p:txBody>
          <a:bodyPr/>
          <a:lstStyle/>
          <a:p>
            <a:r>
              <a:rPr lang="cs-CZ" dirty="0" smtClean="0"/>
              <a:t>Převážně letecká</a:t>
            </a:r>
          </a:p>
          <a:p>
            <a:r>
              <a:rPr lang="cs-CZ" dirty="0" smtClean="0"/>
              <a:t>Pozemní a podzemní rychlodráhy</a:t>
            </a:r>
          </a:p>
          <a:p>
            <a:r>
              <a:rPr lang="cs-CZ" dirty="0" smtClean="0"/>
              <a:t>Raketová</a:t>
            </a:r>
          </a:p>
          <a:p>
            <a:r>
              <a:rPr lang="cs-CZ" dirty="0" smtClean="0"/>
              <a:t>Podmořská</a:t>
            </a:r>
          </a:p>
          <a:p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2051" name="Picture 3" descr="C:\Program Files\Microsoft Office\MEDIA\CAGCAT10\j0215086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124744"/>
            <a:ext cx="2160240" cy="3380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Marta Sojková</a:t>
            </a:r>
            <a:endParaRPr lang="cs-CZ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693">
        <p:fade/>
      </p:transition>
    </mc:Choice>
    <mc:Fallback>
      <p:transition spd="med" advTm="169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Ekologie</a:t>
            </a:r>
            <a:endParaRPr lang="cs-CZ" dirty="0"/>
          </a:p>
        </p:txBody>
      </p:sp>
      <p:sp>
        <p:nvSpPr>
          <p:cNvPr id="9" name="Zástupný symbol pro obsah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Doufám, že budou zachovány energetické zdroje a posílena ochrana přírody</a:t>
            </a:r>
          </a:p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Marta Sojková</a:t>
            </a:r>
            <a:endParaRPr lang="cs-CZ"/>
          </a:p>
        </p:txBody>
      </p:sp>
      <p:pic>
        <p:nvPicPr>
          <p:cNvPr id="10" name="rezervace_Italie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>
                  <p14:trim st="4677.8044" end="3627.6864"/>
                </p14:media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3048000" y="2286000"/>
            <a:ext cx="3048000" cy="2286000"/>
          </a:xfrm>
          <a:prstGeom prst="ellipse">
            <a:avLst/>
          </a:prstGeom>
          <a:ln w="76200"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854536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1943">
        <p:fade/>
      </p:transition>
    </mc:Choice>
    <mc:Fallback>
      <p:transition spd="med" advTm="194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69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20000">
                <p:cTn id="7" fill="remove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C000">
                <a:alpha val="30000"/>
              </a:srgbClr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Závěr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2920" y="1412776"/>
            <a:ext cx="8183880" cy="3305528"/>
          </a:xfrm>
        </p:spPr>
        <p:txBody>
          <a:bodyPr/>
          <a:lstStyle/>
          <a:p>
            <a:r>
              <a:rPr lang="cs-CZ" dirty="0" smtClean="0"/>
              <a:t>To je moje vize, která doufám bude platit a bude sloužit ve prospěch lidí</a:t>
            </a:r>
          </a:p>
          <a:p>
            <a:endParaRPr lang="cs-CZ" dirty="0"/>
          </a:p>
          <a:p>
            <a:r>
              <a:rPr lang="cs-CZ" dirty="0" smtClean="0"/>
              <a:t>Zdroje: vlastní fantazie a vlastní foto a </a:t>
            </a:r>
            <a:r>
              <a:rPr lang="cs-CZ" dirty="0" err="1" smtClean="0"/>
              <a:t>cliparty</a:t>
            </a:r>
            <a:r>
              <a:rPr lang="cs-CZ" dirty="0" smtClean="0"/>
              <a:t> Microsoft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dirty="0" smtClean="0"/>
              <a:t>Marta Sojková</a:t>
            </a:r>
            <a:endParaRPr lang="cs-CZ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Tm="2444">
        <p:fade/>
      </p:transition>
    </mc:Choice>
    <mc:Fallback>
      <p:transition spd="med" advTm="244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kt">
  <a:themeElements>
    <a:clrScheme name="Urbanistický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Aspek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k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460</TotalTime>
  <Words>100</Words>
  <Application>Microsoft Office PowerPoint</Application>
  <PresentationFormat>Předvádění na obrazovce (4:3)</PresentationFormat>
  <Paragraphs>40</Paragraphs>
  <Slides>7</Slides>
  <Notes>3</Notes>
  <HiddenSlides>0</HiddenSlides>
  <MMClips>2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Aspekt</vt:lpstr>
      <vt:lpstr>Rok 2060</vt:lpstr>
      <vt:lpstr>Architektura</vt:lpstr>
      <vt:lpstr>Umění</vt:lpstr>
      <vt:lpstr>Výpočetní technika </vt:lpstr>
      <vt:lpstr>Doprava</vt:lpstr>
      <vt:lpstr>Ekologie</vt:lpstr>
      <vt:lpstr>Závěr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Rok 2060</dc:title>
  <dc:creator>Marta</dc:creator>
  <cp:lastModifiedBy>pe</cp:lastModifiedBy>
  <cp:revision>34</cp:revision>
  <dcterms:created xsi:type="dcterms:W3CDTF">2013-11-25T20:44:33Z</dcterms:created>
  <dcterms:modified xsi:type="dcterms:W3CDTF">2014-07-10T15:24:35Z</dcterms:modified>
</cp:coreProperties>
</file>