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</p:sldMasterIdLst>
  <p:notesMasterIdLst>
    <p:notesMasterId r:id="rId12"/>
  </p:notesMasterIdLst>
  <p:sldIdLst>
    <p:sldId id="272" r:id="rId3"/>
    <p:sldId id="273" r:id="rId4"/>
    <p:sldId id="275" r:id="rId5"/>
    <p:sldId id="304" r:id="rId6"/>
    <p:sldId id="303" r:id="rId7"/>
    <p:sldId id="305" r:id="rId8"/>
    <p:sldId id="306" r:id="rId9"/>
    <p:sldId id="314" r:id="rId10"/>
    <p:sldId id="31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47" autoAdjust="0"/>
    <p:restoredTop sz="94660"/>
  </p:normalViewPr>
  <p:slideViewPr>
    <p:cSldViewPr>
      <p:cViewPr>
        <p:scale>
          <a:sx n="76" d="100"/>
          <a:sy n="76" d="100"/>
        </p:scale>
        <p:origin x="-1224" y="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837D1A-1F4F-4895-A7E1-99BCFAD0C38F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6320C8-F825-4E1D-92A2-503A09A810A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33B2EC-B977-4770-8102-0E8A65311B30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4929198"/>
            <a:ext cx="6086475" cy="15573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642918"/>
            <a:ext cx="7772400" cy="1470025"/>
          </a:xfrm>
        </p:spPr>
        <p:txBody>
          <a:bodyPr>
            <a:normAutofit/>
          </a:bodyPr>
          <a:lstStyle/>
          <a:p>
            <a:r>
              <a:rPr lang="cs-CZ" b="1" dirty="0"/>
              <a:t>DUM - Digitální Učební Materiál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0100" y="2571744"/>
            <a:ext cx="7215238" cy="4000528"/>
          </a:xfrm>
        </p:spPr>
        <p:txBody>
          <a:bodyPr>
            <a:normAutofit lnSpcReduction="10000"/>
          </a:bodyPr>
          <a:lstStyle/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r>
              <a:rPr lang="cs-CZ" sz="800" dirty="0" smtClean="0"/>
              <a:t>Tento </a:t>
            </a:r>
            <a:r>
              <a:rPr lang="cs-CZ" sz="800" dirty="0"/>
              <a:t>projekt je spolufinancován Evropským sociálním fondem a státním rozpočtem České republiky.</a:t>
            </a:r>
          </a:p>
          <a:p>
            <a:endParaRPr lang="cs-CZ" dirty="0"/>
          </a:p>
        </p:txBody>
      </p:sp>
      <p:pic>
        <p:nvPicPr>
          <p:cNvPr id="4" name="Obrázek 3" descr="C:\Users\Maruška\Desktop\logo_barevne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1785926"/>
            <a:ext cx="1657350" cy="51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214414" y="2786058"/>
            <a:ext cx="68580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sz="2000" b="1" dirty="0" smtClean="0"/>
              <a:t>Registrační číslo: </a:t>
            </a:r>
            <a:r>
              <a:rPr lang="cs-CZ" sz="2000" dirty="0" smtClean="0"/>
              <a:t>CZ.1.07/1.5.00/34.1012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Šablona:</a:t>
            </a:r>
            <a:r>
              <a:rPr lang="cs-CZ" dirty="0" smtClean="0"/>
              <a:t> III/2                                                         </a:t>
            </a:r>
            <a:r>
              <a:rPr lang="cs-CZ" b="1" dirty="0" smtClean="0"/>
              <a:t>Sada</a:t>
            </a:r>
            <a:r>
              <a:rPr lang="cs-CZ" b="1" dirty="0" smtClean="0"/>
              <a:t>:</a:t>
            </a:r>
            <a:r>
              <a:rPr lang="en-US" b="1" dirty="0" smtClean="0"/>
              <a:t> </a:t>
            </a:r>
            <a:r>
              <a:rPr lang="en-US" dirty="0" smtClean="0"/>
              <a:t>A5_35</a:t>
            </a:r>
            <a:endParaRPr lang="cs-CZ" b="1" dirty="0" smtClean="0"/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Datum ověření ve výuce:   </a:t>
            </a:r>
            <a:r>
              <a:rPr lang="en-US" dirty="0" smtClean="0"/>
              <a:t>20. 5. 2014 </a:t>
            </a:r>
            <a:r>
              <a:rPr lang="cs-CZ" b="1" dirty="0" smtClean="0"/>
              <a:t>             </a:t>
            </a:r>
            <a:r>
              <a:rPr lang="cs-CZ" b="1" dirty="0" smtClean="0"/>
              <a:t>Třída:   </a:t>
            </a:r>
            <a:r>
              <a:rPr lang="en-US" dirty="0" smtClean="0"/>
              <a:t>3AT</a:t>
            </a:r>
            <a:endParaRPr lang="cs-CZ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DUM - Digitální Učební Materiál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Obor vzdělání: Strojírenské práce</a:t>
            </a:r>
          </a:p>
          <a:p>
            <a:pPr>
              <a:buNone/>
            </a:pPr>
            <a:r>
              <a:rPr lang="cs-CZ" b="1" dirty="0" smtClean="0"/>
              <a:t>Předmět: Tělesná výchova</a:t>
            </a:r>
          </a:p>
          <a:p>
            <a:pPr>
              <a:buNone/>
            </a:pPr>
            <a:r>
              <a:rPr lang="cs-CZ" b="1" dirty="0" smtClean="0"/>
              <a:t>Ročník: </a:t>
            </a:r>
            <a:r>
              <a:rPr lang="en-US" b="1" smtClean="0"/>
              <a:t>3</a:t>
            </a:r>
            <a:r>
              <a:rPr lang="cs-CZ" b="1" smtClean="0"/>
              <a:t>.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Klíčová slova: Turistický kurz</a:t>
            </a:r>
          </a:p>
          <a:p>
            <a:pPr>
              <a:buNone/>
            </a:pPr>
            <a:r>
              <a:rPr lang="cs-CZ" b="1" dirty="0" smtClean="0"/>
              <a:t>Jméno autora (vč. titulu): Mgr. Radovan </a:t>
            </a:r>
            <a:r>
              <a:rPr lang="cs-CZ" b="1" dirty="0" err="1" smtClean="0"/>
              <a:t>Velc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Škola:</a:t>
            </a:r>
            <a:r>
              <a:rPr lang="cs-CZ" dirty="0" smtClean="0"/>
              <a:t> 	</a:t>
            </a:r>
            <a:r>
              <a:rPr lang="cs-CZ" sz="2400" b="1" dirty="0" smtClean="0">
                <a:solidFill>
                  <a:schemeClr val="tx2"/>
                </a:solidFill>
              </a:rPr>
              <a:t>Střední </a:t>
            </a:r>
            <a:r>
              <a:rPr lang="cs-CZ" sz="2400" b="1" dirty="0">
                <a:solidFill>
                  <a:schemeClr val="tx2"/>
                </a:solidFill>
              </a:rPr>
              <a:t>odborné učiliště,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r>
              <a:rPr lang="cs-CZ" sz="2400" b="1" dirty="0">
                <a:solidFill>
                  <a:schemeClr val="tx2"/>
                </a:solidFill>
              </a:rPr>
              <a:t/>
            </a:r>
            <a:br>
              <a:rPr lang="cs-CZ" sz="2400" b="1" dirty="0">
                <a:solidFill>
                  <a:schemeClr val="tx2"/>
                </a:solidFill>
              </a:rPr>
            </a:br>
            <a:r>
              <a:rPr lang="cs-CZ" sz="2400" b="1" dirty="0">
                <a:solidFill>
                  <a:schemeClr val="tx2"/>
                </a:solidFill>
              </a:rPr>
              <a:t>	</a:t>
            </a:r>
            <a:r>
              <a:rPr lang="cs-CZ" sz="2400" b="1" dirty="0" smtClean="0">
                <a:solidFill>
                  <a:schemeClr val="tx2"/>
                </a:solidFill>
              </a:rPr>
              <a:t>	tř</a:t>
            </a:r>
            <a:r>
              <a:rPr lang="cs-CZ" sz="2400" b="1" dirty="0">
                <a:solidFill>
                  <a:schemeClr val="tx2"/>
                </a:solidFill>
              </a:rPr>
              <a:t>. 5. května 3</a:t>
            </a:r>
          </a:p>
          <a:p>
            <a:pPr>
              <a:buNone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373 </a:t>
            </a:r>
            <a:r>
              <a:rPr lang="cs-CZ" sz="2400" b="1" dirty="0">
                <a:solidFill>
                  <a:schemeClr val="tx2"/>
                </a:solidFill>
              </a:rPr>
              <a:t>72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endParaRPr lang="cs-CZ" sz="2400" b="1" dirty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IČO</a:t>
            </a:r>
            <a:r>
              <a:rPr lang="cs-CZ" sz="2400" b="1" dirty="0">
                <a:solidFill>
                  <a:schemeClr val="tx2"/>
                </a:solidFill>
              </a:rPr>
              <a:t>: 75050111	REDIZO: 651023599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Hygiena v přírodě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rvelc\AppData\Local\Microsoft\Windows\Temporary Internet Files\Content.IE5\VDGDWVYN\MP90042764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62872" y="2060848"/>
            <a:ext cx="4581128" cy="4581128"/>
          </a:xfrm>
          <a:prstGeom prst="rect">
            <a:avLst/>
          </a:prstGeom>
          <a:noFill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4186808" cy="4683975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Obecně dodržování zásad pro udržení zdraví</a:t>
            </a:r>
          </a:p>
          <a:p>
            <a:r>
              <a:rPr lang="cs-CZ" dirty="0" smtClean="0"/>
              <a:t>Zahrnuje:</a:t>
            </a:r>
          </a:p>
          <a:p>
            <a:pPr lvl="1"/>
            <a:r>
              <a:rPr lang="cs-CZ" dirty="0" smtClean="0"/>
              <a:t>Duševní hygienu</a:t>
            </a:r>
          </a:p>
          <a:p>
            <a:pPr lvl="1"/>
            <a:r>
              <a:rPr lang="cs-CZ" dirty="0" smtClean="0"/>
              <a:t>Dostatek spánku</a:t>
            </a:r>
          </a:p>
          <a:p>
            <a:pPr lvl="1"/>
            <a:r>
              <a:rPr lang="cs-CZ" dirty="0" smtClean="0"/>
              <a:t>Vyvarování se zneužívání omamných a návykových látek</a:t>
            </a:r>
          </a:p>
          <a:p>
            <a:pPr lvl="1"/>
            <a:r>
              <a:rPr lang="cs-CZ" dirty="0" smtClean="0"/>
              <a:t>Další…</a:t>
            </a:r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Hygiena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556792"/>
            <a:ext cx="5256584" cy="4539960"/>
          </a:xfrm>
        </p:spPr>
        <p:txBody>
          <a:bodyPr>
            <a:normAutofit/>
          </a:bodyPr>
          <a:lstStyle/>
          <a:p>
            <a:r>
              <a:rPr lang="cs-CZ" dirty="0" smtClean="0"/>
              <a:t>Mnoho kultur má svůj typický přístřešek</a:t>
            </a:r>
          </a:p>
          <a:p>
            <a:r>
              <a:rPr lang="cs-CZ" dirty="0" err="1" smtClean="0"/>
              <a:t>Teepee</a:t>
            </a:r>
            <a:r>
              <a:rPr lang="cs-CZ" dirty="0" smtClean="0"/>
              <a:t> – indiánský stan ve tvaru jehlanu, uvnitř lze rozdělat oheň</a:t>
            </a:r>
          </a:p>
          <a:p>
            <a:r>
              <a:rPr lang="cs-CZ" dirty="0" smtClean="0"/>
              <a:t>Iglú – </a:t>
            </a:r>
            <a:r>
              <a:rPr lang="cs-CZ" dirty="0" err="1" smtClean="0"/>
              <a:t>inuitský</a:t>
            </a:r>
            <a:r>
              <a:rPr lang="cs-CZ" dirty="0" smtClean="0"/>
              <a:t> přístřešek postavený z ledu</a:t>
            </a:r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Osobní hygiena</a:t>
            </a:r>
            <a:endParaRPr lang="cs-CZ" dirty="0"/>
          </a:p>
        </p:txBody>
      </p:sp>
      <p:pic>
        <p:nvPicPr>
          <p:cNvPr id="1026" name="Picture 2" descr="C:\Users\rvelc\AppData\Local\Microsoft\Windows\Temporary Internet Files\Content.IE5\VDGDWVYN\MC90028092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1700809"/>
            <a:ext cx="2171534" cy="2376264"/>
          </a:xfrm>
          <a:prstGeom prst="rect">
            <a:avLst/>
          </a:prstGeom>
          <a:noFill/>
        </p:spPr>
      </p:pic>
      <p:pic>
        <p:nvPicPr>
          <p:cNvPr id="1028" name="Picture 4" descr="http://oko.yin.cz/34/proc-iglu-neroztaje/iglu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104" y="4293096"/>
            <a:ext cx="2952328" cy="221139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72816"/>
            <a:ext cx="5338936" cy="4769625"/>
          </a:xfrm>
        </p:spPr>
        <p:txBody>
          <a:bodyPr>
            <a:normAutofit fontScale="85000" lnSpcReduction="20000"/>
          </a:bodyPr>
          <a:lstStyle/>
          <a:p>
            <a:r>
              <a:rPr lang="cs-CZ" sz="3600" dirty="0" smtClean="0"/>
              <a:t>Chceme přístřešek poskytující:</a:t>
            </a:r>
          </a:p>
          <a:p>
            <a:pPr lvl="1"/>
            <a:r>
              <a:rPr lang="cs-CZ" dirty="0" smtClean="0"/>
              <a:t>Zdroj vody v blízkosti</a:t>
            </a:r>
          </a:p>
          <a:p>
            <a:pPr lvl="1"/>
            <a:r>
              <a:rPr lang="cs-CZ" dirty="0" smtClean="0"/>
              <a:t>Závětří</a:t>
            </a:r>
          </a:p>
          <a:p>
            <a:pPr lvl="1"/>
            <a:r>
              <a:rPr lang="cs-CZ" dirty="0" smtClean="0"/>
              <a:t>Sucho a teplo</a:t>
            </a:r>
          </a:p>
          <a:p>
            <a:pPr lvl="1"/>
            <a:r>
              <a:rPr lang="cs-CZ" dirty="0" smtClean="0"/>
              <a:t>Pozor na zvířecí stezky</a:t>
            </a:r>
          </a:p>
          <a:p>
            <a:r>
              <a:rPr lang="cs-CZ" sz="3600" dirty="0" smtClean="0"/>
              <a:t>Nestavět přístřešek na kopci na otevřené louce – nebezpečí blesku</a:t>
            </a:r>
          </a:p>
          <a:p>
            <a:r>
              <a:rPr lang="cs-CZ" sz="3600" dirty="0" smtClean="0"/>
              <a:t>Nestavět přístřešek v místě nebezpečí pádu hornin</a:t>
            </a:r>
          </a:p>
          <a:p>
            <a:r>
              <a:rPr lang="cs-CZ" sz="3600" dirty="0" smtClean="0"/>
              <a:t>Nikdy v lavinovém území</a:t>
            </a:r>
          </a:p>
          <a:p>
            <a:endParaRPr lang="cs-CZ" sz="36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Táborová hygiena</a:t>
            </a:r>
            <a:endParaRPr lang="cs-CZ" dirty="0"/>
          </a:p>
        </p:txBody>
      </p:sp>
      <p:pic>
        <p:nvPicPr>
          <p:cNvPr id="4097" name="Picture 1" descr="C:\Users\rvelc\AppData\Local\Microsoft\Windows\Temporary Internet Files\Content.IE5\VDGDWVYN\MP90040162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43600" y="2204864"/>
            <a:ext cx="3600400" cy="36004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700808"/>
            <a:ext cx="4258816" cy="4625609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Vždy se jako ideální materiál jeví dřevo na konstrukci</a:t>
            </a:r>
          </a:p>
          <a:p>
            <a:r>
              <a:rPr lang="cs-CZ" dirty="0" smtClean="0"/>
              <a:t>Na střešní krytinu zelené – jehličí či velké listy</a:t>
            </a:r>
          </a:p>
          <a:p>
            <a:r>
              <a:rPr lang="cs-CZ" dirty="0" smtClean="0"/>
              <a:t>Odvodňovací kanálky na zem</a:t>
            </a:r>
          </a:p>
          <a:p>
            <a:r>
              <a:rPr lang="cs-CZ" dirty="0" smtClean="0"/>
              <a:t>Podestýlka – jehličí (opatrně na mech – domov parazitů)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Hygiena a tělesné teplo</a:t>
            </a:r>
            <a:endParaRPr lang="cs-CZ" dirty="0"/>
          </a:p>
        </p:txBody>
      </p:sp>
      <p:pic>
        <p:nvPicPr>
          <p:cNvPr id="5122" name="Picture 2" descr="http://www.survivalschool.cz/tabornictvi/img/pristresek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48175" y="2204864"/>
            <a:ext cx="4695825" cy="38862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556792"/>
            <a:ext cx="5184576" cy="453996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Jednoduchý recept:</a:t>
            </a:r>
          </a:p>
          <a:p>
            <a:pPr lvl="1"/>
            <a:r>
              <a:rPr lang="cs-CZ" dirty="0" smtClean="0"/>
              <a:t>Rozpustíme živočišný tuk či rostlinný olej</a:t>
            </a:r>
          </a:p>
          <a:p>
            <a:pPr lvl="1"/>
            <a:r>
              <a:rPr lang="cs-CZ" dirty="0" smtClean="0"/>
              <a:t>Přidáme větší množství popela</a:t>
            </a:r>
          </a:p>
          <a:p>
            <a:pPr lvl="1"/>
            <a:r>
              <a:rPr lang="cs-CZ" dirty="0" smtClean="0"/>
              <a:t>Povaříme, po ztuhnutí vznikne mýdlo</a:t>
            </a:r>
          </a:p>
          <a:p>
            <a:r>
              <a:rPr lang="cs-CZ" dirty="0" smtClean="0"/>
              <a:t>Pro desinfekční účinky při vaření přidáme borovou nebo smrkovou smůlu</a:t>
            </a:r>
          </a:p>
          <a:p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Mýdlo v přírodě</a:t>
            </a:r>
            <a:endParaRPr lang="cs-CZ" dirty="0"/>
          </a:p>
        </p:txBody>
      </p:sp>
      <p:pic>
        <p:nvPicPr>
          <p:cNvPr id="2050" name="Picture 2" descr="C:\Users\rvelc\AppData\Local\Microsoft\Windows\Temporary Internet Files\Content.IE5\6AU8EJYK\MC90034014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2348880"/>
            <a:ext cx="2941773" cy="20882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 </a:t>
            </a:r>
          </a:p>
          <a:p>
            <a:pPr lvl="0"/>
            <a:r>
              <a:rPr lang="cs-CZ" b="1" dirty="0" smtClean="0"/>
              <a:t>Obrázky:</a:t>
            </a:r>
          </a:p>
          <a:p>
            <a:pPr lvl="0"/>
            <a:r>
              <a:rPr lang="cs-CZ" dirty="0" smtClean="0"/>
              <a:t>Galerie obrázků klipart sady Microsoft Office</a:t>
            </a:r>
          </a:p>
          <a:p>
            <a:pPr lvl="0"/>
            <a:r>
              <a:rPr lang="pt-BR" dirty="0" smtClean="0"/>
              <a:t>AUTOR NEUVEDEN. </a:t>
            </a:r>
            <a:r>
              <a:rPr lang="pt-BR" i="1" dirty="0" smtClean="0"/>
              <a:t>http://oko.yin.cz/</a:t>
            </a:r>
            <a:r>
              <a:rPr lang="pt-BR" dirty="0" smtClean="0"/>
              <a:t> [online]. [cit. 3.</a:t>
            </a:r>
            <a:r>
              <a:rPr lang="cs-CZ" dirty="0" smtClean="0"/>
              <a:t>3</a:t>
            </a:r>
            <a:r>
              <a:rPr lang="pt-BR" dirty="0" smtClean="0"/>
              <a:t>.2014]. Dostupný na WWW: http://oko.yin.cz/34/proc-iglu-neroztaje/iglu.jpg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  AUTOR NEUVEDEN. </a:t>
            </a:r>
            <a:r>
              <a:rPr lang="cs-CZ" i="1" dirty="0" err="1" smtClean="0"/>
              <a:t>survivalschool.cz</a:t>
            </a:r>
            <a:r>
              <a:rPr lang="cs-CZ" dirty="0" smtClean="0"/>
              <a:t> [online]. [cit. </a:t>
            </a:r>
            <a:r>
              <a:rPr lang="cs-CZ" smtClean="0"/>
              <a:t>3.3.2014</a:t>
            </a:r>
            <a:r>
              <a:rPr lang="cs-CZ" dirty="0" smtClean="0"/>
              <a:t>]. Dostupný na WWW: http://www.</a:t>
            </a:r>
            <a:r>
              <a:rPr lang="cs-CZ" dirty="0" err="1" smtClean="0"/>
              <a:t>survivalschool.cz</a:t>
            </a:r>
            <a:r>
              <a:rPr lang="cs-CZ" dirty="0" smtClean="0"/>
              <a:t>/</a:t>
            </a:r>
            <a:r>
              <a:rPr lang="cs-CZ" dirty="0" err="1" smtClean="0"/>
              <a:t>tabornictvi</a:t>
            </a:r>
            <a:r>
              <a:rPr lang="cs-CZ" dirty="0" smtClean="0"/>
              <a:t>/</a:t>
            </a:r>
            <a:r>
              <a:rPr lang="cs-CZ" dirty="0" err="1" smtClean="0"/>
              <a:t>img</a:t>
            </a:r>
            <a:r>
              <a:rPr lang="cs-CZ" dirty="0" smtClean="0"/>
              <a:t>/pristresek2.jpg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9304</TotalTime>
  <Words>239</Words>
  <Application>Microsoft Office PowerPoint</Application>
  <PresentationFormat>Předvádění na obrazovce (4:3)</PresentationFormat>
  <Paragraphs>81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Modul</vt:lpstr>
      <vt:lpstr>Motiv sady Office</vt:lpstr>
      <vt:lpstr>DUM - Digitální Učební Materiál </vt:lpstr>
      <vt:lpstr>DUM - Digitální Učební Materiál</vt:lpstr>
      <vt:lpstr>Hygiena v přírodě</vt:lpstr>
      <vt:lpstr>Hygiena</vt:lpstr>
      <vt:lpstr>Osobní hygiena</vt:lpstr>
      <vt:lpstr>Táborová hygiena</vt:lpstr>
      <vt:lpstr>Hygiena a tělesné teplo</vt:lpstr>
      <vt:lpstr>Mýdlo v přírodě</vt:lpstr>
      <vt:lpstr>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Vrh koulí</dc:title>
  <dc:creator>rvelc</dc:creator>
  <cp:lastModifiedBy>rvelc</cp:lastModifiedBy>
  <cp:revision>89</cp:revision>
  <dcterms:created xsi:type="dcterms:W3CDTF">2013-10-07T15:13:27Z</dcterms:created>
  <dcterms:modified xsi:type="dcterms:W3CDTF">2014-07-14T09:22:34Z</dcterms:modified>
</cp:coreProperties>
</file>