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80" r:id="rId4"/>
    <p:sldId id="281" r:id="rId5"/>
    <p:sldId id="282" r:id="rId6"/>
    <p:sldId id="279" r:id="rId7"/>
    <p:sldId id="283" r:id="rId8"/>
    <p:sldId id="284" r:id="rId9"/>
    <p:sldId id="285" r:id="rId10"/>
    <p:sldId id="286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478C02"/>
    <a:srgbClr val="9900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inimized">
    <p:restoredLeft sz="7982" autoAdjust="0"/>
    <p:restoredTop sz="94660"/>
  </p:normalViewPr>
  <p:slideViewPr>
    <p:cSldViewPr>
      <p:cViewPr>
        <p:scale>
          <a:sx n="80" d="100"/>
          <a:sy n="80" d="100"/>
        </p:scale>
        <p:origin x="-2310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352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87762057"/>
              </p:ext>
            </p:extLst>
          </p:nvPr>
        </p:nvGraphicFramePr>
        <p:xfrm>
          <a:off x="250825" y="2781300"/>
          <a:ext cx="8569325" cy="4149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VY_32_INOVACE_9_CLOVEK_A_PRAVO_15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Závazky ze smluv uzavírané se spotřebitelem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5571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Obecná ustanovení spotřebitelských smluv, povinnosti podnikatele, zakazující ujednání distančních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smluv a smluv uzavíraných mimo obchodní prostory, možnosti odstoupení od smlouvy.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6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Spotřebitelské smlouvy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kým se uzavírají spotřebitelské smlouvy?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Víte, jak se liší tyto smlouvy od smluv mezi podnikateli navzájem?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Jsou smlouvy, které uzavírá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podnikatel se spotřebitelem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zásady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Veškerá sdělení vůči spotřebiteli musí podnikatel učinit jasně a srozumitelně v jazyce, ve kterém se uzavírá smlouva.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 Lze-li obsah smlouvy vyložit různým způsobem, použije se výklad pro spotřebitele nejpříznivější.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 K ujednáním odchylujícím se od ustanovení zákona stanovených k ochraně spotřebitele se nepřihlíží. </a:t>
            </a:r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Povinnosti podnikatele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35769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 uzavřením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smlouvy musí podnikatel sdělit spotřebiteli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svoji totožnost (tel., adresu),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označení zboží nebo služby (vlastnosti),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cenu (způsob výpočtu),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způsob platby a dodání,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náklady na dodání,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práva z vadného plnění,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dobu trvání závazku, podmínky ukončení závazku,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údaje o funkčnosti digitálního obsahu, včetně technických ochranných opatření.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Zakazující ujednání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001156" cy="435769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Zakázaná jsou ujednání, která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zakládají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 rozporu s požadavkem přiměřenosti významnou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nerovnováhu práv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povinností stran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neprospěch spotřebitele;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vylučují nebo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omezují spotřebitelova práva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 vadného plnění;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spotřebitele zavazují plnit, zatímco podnikateli vznikne povinnost plnit splněním podmínky závislé na jeho vůli;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umožňují, aby podnikatel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nevydal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spotřebiteli, co mu spotřebitel vydal, i v případě, že spotřebitel smlouvu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neuzavře či od ní odstoupí.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Další zakázaná ujednání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8868"/>
            <a:ext cx="9001156" cy="442913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zakládající podnikateli právo odstoupit od smlouvy bez důvodu, zatímco spotřebiteli nikoli,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zavazující spotřebitele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neodvolatelně k plnění za podmínek, s nimiž neměl možnost se seznámit před uzavřením smlouvy,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 dovolující podnikateli, aby ze své vůle změnil práva či povinnosti stran,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odkládající určení ceny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až na dobu plnění,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 umožňující podnikateli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zvýšení ceny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bez možnosti odstoupení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od smlouvy pro spotřebitele,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zbavující spotřebitele práva podat žalobu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ukládající povinnost uplatnit právo výlučně u rozhodčího soudu.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Distanční smlouvy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858312" cy="4286256"/>
          </a:xfrm>
        </p:spPr>
        <p:txBody>
          <a:bodyPr/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závazky ze smluv uzavíraných mimo obchodní prostory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jsou smlouvy bez současné fyzické přítomnosti stran, tj.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(s využitím prostředků komunikace na dálku).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 v zákoně, která další sdělení musí podnikatel sdělit spotřebiteli před uzavřením smlouvy.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§ 1820, např.: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náklady na prostředky komunikace,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pokud lze využít práva na odstoupení od smlouvy, podmínky, lhůtu a postupy pro uplatnění tohoto práva,…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Smlouva uzavírané mimo  obch. prostory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858312" cy="4286256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 považuje také smlouva uzavřená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prostoru obvyklém pro podnikatelovo podnikání, pokud k jejímu uzavření došlo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bezprostředně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poté, co podnikatel oslovil spotřebitele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mimo tyto prostory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během zájezdu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organizovaného podnikatelem za účelem propagace a prodeje zboží či poskytování služeb.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Jaká úskalí mají tyto smlouvy? Znáte některé případy nespokojených zákazníků? Jak lze předejít některým nepříjemnostem? Diskutujte.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Odstoupení od smlouvy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858312" cy="4286256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Spotřebitel má právo odstoupit od smlouvy ve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lhůtě čtrnácti dnů.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Lhůta běží ode dne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uzavření smlouvy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jde-li: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 kupní smlouvu, ode dne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převzetí zboží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 dodání několika částí, ode dne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převzetí poslední dodávky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Nebyl-li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spotřebitel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poučen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 právu odstoupit od smlouvy , může spotřebitel od smlouvy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odstoupit do jednoho roku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čtrnácti dnů ode dne počátku běhu lhůty.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85984" y="836613"/>
            <a:ext cx="635798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Odstoupí-li spotřebitel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od smlouvy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858312" cy="4286256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vrátí mu podnikatel bez zbytečného odkladu, nejpozději do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čtrnácti dnů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 odstoupení od smlouvy,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všechny peněžní prostředky včetně nákladů na dodání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které od něho na základě smlouvy přijal, stejným způsobem.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Podnikatel </a:t>
            </a:r>
            <a:r>
              <a:rPr lang="cs-CZ" sz="2400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převezme zboží od spotřebitele v jeho domácnosti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na své náklady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jestliže spotřebitel odstoupí od smlouvy uzavřené mimo prostor obvyklý pro podnikatelovo podnikání, </a:t>
            </a:r>
            <a:r>
              <a:rPr lang="cs-CZ" sz="2400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zboží bylo dodáno do domácnosti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spotřebitele v okamžiku uzavření smlouvy a povaha zboží jej neumožňuje odeslat obvyklou poštovní cestou.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85984" y="836613"/>
            <a:ext cx="635798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Nemožnost odstoupení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71744"/>
            <a:ext cx="8858312" cy="4286256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Spotřebitel nemůže odstoupit od smlouvy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 dodávce novin, periodik nebo časopisů,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uzavírané na základě veřejné dražby,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 dodávce zvukové nebo obrazové nahrávky nebo počítačového programu, pokud porušil jejich původní obal.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1. Vyhledejte v zákoně další případy, v kterých spotřebitel nemůže odstoupit od smlouvy.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2. Dodal-li podnikatel spotřebiteli něco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bez objednávky,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musí spotřebitel vše vrátit?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(Bod č. 1 - § 1837, bod č. 2 - § 1838.)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1877</TotalTime>
  <Words>702</Words>
  <Application>Microsoft Office PowerPoint</Application>
  <PresentationFormat>Předvádění na obrazovce (4:3)</PresentationFormat>
  <Paragraphs>91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Spotřebitelské smlouvy</vt:lpstr>
      <vt:lpstr>Povinnosti podnikatele</vt:lpstr>
      <vt:lpstr>Zakazující ujednání</vt:lpstr>
      <vt:lpstr>Další zakázaná ujednání</vt:lpstr>
      <vt:lpstr>Distanční smlouvy </vt:lpstr>
      <vt:lpstr>Smlouva uzavírané mimo  obch. prostory</vt:lpstr>
      <vt:lpstr>Odstoupení od smlouvy</vt:lpstr>
      <vt:lpstr>Odstoupí-li spotřebitel  od smlouvy</vt:lpstr>
      <vt:lpstr>Nemožnost odstoupení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66</cp:revision>
  <dcterms:created xsi:type="dcterms:W3CDTF">2012-11-30T22:17:21Z</dcterms:created>
  <dcterms:modified xsi:type="dcterms:W3CDTF">2013-06-20T20:19:38Z</dcterms:modified>
</cp:coreProperties>
</file>