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z/search?q=semafor+pro+chodce&amp;tbm=isch&amp;tbo=u&amp;source=univ&amp;sa=X&amp;ei=p8XFUomzMOim4ASM54DgAg&amp;ved=0CCsQsAQ&amp;biw=1007&amp;bih=62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12795695"/>
              </p:ext>
            </p:extLst>
          </p:nvPr>
        </p:nvGraphicFramePr>
        <p:xfrm>
          <a:off x="539552" y="1691774"/>
          <a:ext cx="8064896" cy="489265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92265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VY_12_INOVACE_135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Prvouka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Dopravní značky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Správné pojmenování</a:t>
                      </a:r>
                      <a:r>
                        <a:rPr lang="cs-CZ" sz="1400" baseline="0" dirty="0" smtClean="0"/>
                        <a:t> dopravních značek a jejich význam v dopravě, vybarvování tvarů dopravních značek a jejich zapamatování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28.08.2013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19.09.2013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38962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i="1" dirty="0"/>
              <a:t>Dopravní značky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72608"/>
          </a:xfrm>
          <a:ln>
            <a:solidFill>
              <a:schemeClr val="tx1"/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Vybarvi dopravní značky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8" name="Picture 4" descr="C:\Users\Sborovna\Desktop\IMG_12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988840"/>
            <a:ext cx="4752528" cy="4608512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74259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Dopravní značky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Pojmenuj dopravní značky a vysvětli, co znamenají.</a:t>
            </a:r>
          </a:p>
          <a:p>
            <a:pPr>
              <a:buNone/>
            </a:pPr>
            <a:endParaRPr lang="cs-CZ" sz="2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857500"/>
            <a:ext cx="7560840" cy="23717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cs-CZ" b="1" dirty="0" smtClean="0"/>
              <a:t>Dopravní značky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14353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/>
              <a:t>Pojmenuj dopravní prostředky na silnici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Práce\AppData\Local\Microsoft\Windows\Temporary Internet Files\Content.IE5\VIMBITWV\MC9002855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2428868"/>
            <a:ext cx="2214578" cy="1576196"/>
          </a:xfrm>
          <a:prstGeom prst="rect">
            <a:avLst/>
          </a:prstGeom>
          <a:noFill/>
        </p:spPr>
      </p:pic>
      <p:pic>
        <p:nvPicPr>
          <p:cNvPr id="1027" name="Picture 3" descr="C:\Users\Práce\AppData\Local\Microsoft\Windows\Temporary Internet Files\Content.IE5\X6SZF1YX\MM90039571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7620" y="2428867"/>
            <a:ext cx="1650484" cy="1495737"/>
          </a:xfrm>
          <a:prstGeom prst="rect">
            <a:avLst/>
          </a:prstGeom>
          <a:noFill/>
        </p:spPr>
      </p:pic>
      <p:pic>
        <p:nvPicPr>
          <p:cNvPr id="2050" name="Picture 2" descr="C:\Users\Sborovna\AppData\Local\Microsoft\Windows\Temporary Internet Files\Content.IE5\3U61IBZC\MC900441736[2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3600" y="191683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borovna\AppData\Local\Microsoft\Windows\Temporary Internet Files\Content.IE5\ODMYR063\MC900441294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229410"/>
            <a:ext cx="2167136" cy="2366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borovna\AppData\Local\Microsoft\Windows\Temporary Internet Files\Content.IE5\ODMYR063\MC9003209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662500"/>
            <a:ext cx="2078329" cy="1505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642918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i="1" u="sng" dirty="0" smtClean="0"/>
              <a:t>Dopravní značky - opakování</a:t>
            </a:r>
            <a:endParaRPr lang="cs-CZ" sz="4000" b="1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26"/>
            <a:ext cx="8229600" cy="4340237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457200" indent="-457200">
              <a:buAutoNum type="arabicParenR"/>
            </a:pPr>
            <a:endParaRPr lang="cs-CZ" sz="2400" b="1" i="1" dirty="0" smtClean="0"/>
          </a:p>
          <a:p>
            <a:pPr marL="457200" indent="-457200">
              <a:buAutoNum type="arabicParenR"/>
            </a:pPr>
            <a:endParaRPr lang="cs-CZ" sz="2400" b="1" i="1" dirty="0" smtClean="0"/>
          </a:p>
          <a:p>
            <a:pPr marL="457200" indent="-457200" algn="just">
              <a:buAutoNum type="arabicParenR"/>
            </a:pPr>
            <a:r>
              <a:rPr lang="cs-CZ" sz="2400" b="1" i="1" dirty="0" smtClean="0"/>
              <a:t>Vyjmenuj a popiš dopravní značky, </a:t>
            </a:r>
            <a:r>
              <a:rPr lang="cs-CZ" sz="2400" b="1" i="1" smtClean="0"/>
              <a:t>které znáš</a:t>
            </a:r>
            <a:endParaRPr lang="cs-CZ" sz="2400" b="1" i="1" dirty="0" smtClean="0"/>
          </a:p>
          <a:p>
            <a:pPr marL="457200" indent="-457200" algn="just">
              <a:buAutoNum type="arabicParenR"/>
            </a:pPr>
            <a:endParaRPr lang="cs-CZ" sz="2400" b="1" i="1" dirty="0" smtClean="0"/>
          </a:p>
          <a:p>
            <a:pPr marL="457200" indent="-457200" algn="just">
              <a:buAutoNum type="arabicParenR"/>
            </a:pPr>
            <a:r>
              <a:rPr lang="cs-CZ" sz="2400" b="1" i="1" dirty="0" smtClean="0"/>
              <a:t>Kdo se řídí dopravními značkami?</a:t>
            </a:r>
          </a:p>
          <a:p>
            <a:pPr marL="457200" indent="-457200" algn="just">
              <a:buAutoNum type="arabicParenR"/>
            </a:pPr>
            <a:endParaRPr lang="cs-CZ" sz="2400" b="1" i="1" dirty="0" smtClean="0"/>
          </a:p>
          <a:p>
            <a:pPr marL="457200" indent="-457200" algn="just">
              <a:buAutoNum type="arabicParenR"/>
            </a:pPr>
            <a:r>
              <a:rPr lang="cs-CZ" sz="2400" b="1" i="1" dirty="0" smtClean="0"/>
              <a:t>Co je důležitější pro řidiče – dopravní značka nebo semafor?</a:t>
            </a:r>
            <a:endParaRPr lang="cs-CZ" sz="2400" b="1" i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dirty="0"/>
              <a:t>Cit. </a:t>
            </a:r>
            <a:r>
              <a:rPr lang="cs-CZ" sz="1200" b="1" dirty="0" smtClean="0"/>
              <a:t>28.08.2013</a:t>
            </a:r>
            <a:r>
              <a:rPr lang="cs-CZ" sz="1200" b="1" dirty="0"/>
              <a:t> </a:t>
            </a:r>
            <a:r>
              <a:rPr lang="cs-CZ" sz="1200" b="1" dirty="0" smtClean="0"/>
              <a:t>– Obrazový materiál dostupný na:</a:t>
            </a:r>
          </a:p>
          <a:p>
            <a:pPr marL="0" indent="0">
              <a:buNone/>
            </a:pPr>
            <a:r>
              <a:rPr lang="cs-CZ" sz="1200" dirty="0">
                <a:hlinkClick r:id="rId2"/>
              </a:rPr>
              <a:t>https://www.google.cz/search?q=semafor+pro+chodce&amp;tbm=isch&amp;tbo=u&amp;source=univ&amp;sa=X&amp;ei=p8XFUomzMOim4ASM54DgAg&amp;ved=0CCsQsAQ&amp;biw=1007&amp;bih=622#q=dopravn%C3%AD+zna%C4%8Dky&amp;tbm=isch&amp;imgdii</a:t>
            </a:r>
            <a:r>
              <a:rPr lang="cs-CZ" sz="1200" dirty="0" smtClean="0">
                <a:hlinkClick r:id="rId2"/>
              </a:rPr>
              <a:t>=_</a:t>
            </a:r>
            <a:endParaRPr lang="cs-CZ" sz="1200" b="1" dirty="0"/>
          </a:p>
          <a:p>
            <a:pPr marL="0" indent="0">
              <a:buNone/>
            </a:pPr>
            <a:r>
              <a:rPr lang="cs-CZ" sz="1200" b="1" dirty="0" smtClean="0"/>
              <a:t>Klipart  </a:t>
            </a:r>
            <a:r>
              <a:rPr lang="cs-CZ" sz="1200" b="1" dirty="0" smtClean="0"/>
              <a:t>- www.office.</a:t>
            </a:r>
            <a:r>
              <a:rPr lang="cs-CZ" sz="1200" b="1" smtClean="0"/>
              <a:t>microsoft.com          </a:t>
            </a:r>
            <a:endParaRPr lang="cs-CZ" sz="1200" b="1" dirty="0"/>
          </a:p>
          <a:p>
            <a:pPr marL="0" indent="0">
              <a:buNone/>
            </a:pPr>
            <a:r>
              <a:rPr lang="cs-CZ" sz="1200" b="1" dirty="0"/>
              <a:t>Další materiály jsou z vlastního zdroje</a:t>
            </a:r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57319288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171</Words>
  <Application>Microsoft Office PowerPoint</Application>
  <PresentationFormat>Předvádění na obrazovce (4:3)</PresentationFormat>
  <Paragraphs>46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Dopravní značky</vt:lpstr>
      <vt:lpstr>Dopravní značky</vt:lpstr>
      <vt:lpstr>Dopravní značky</vt:lpstr>
      <vt:lpstr>Dopravní značky - opakování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Práce</dc:creator>
  <cp:lastModifiedBy>Dum</cp:lastModifiedBy>
  <cp:revision>14</cp:revision>
  <dcterms:created xsi:type="dcterms:W3CDTF">2013-12-30T09:18:00Z</dcterms:created>
  <dcterms:modified xsi:type="dcterms:W3CDTF">2014-07-16T10:39:33Z</dcterms:modified>
</cp:coreProperties>
</file>