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905684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VY_12_INOVACE_144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Vánoce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Návodnými obrázky podpořit vlastní ústní projev</a:t>
                      </a:r>
                      <a:r>
                        <a:rPr lang="cs-CZ" sz="1400" baseline="0" dirty="0" smtClean="0"/>
                        <a:t> a vyjádření zážitků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12.11.2013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12.12.2013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432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5328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/>
              <a:t>Pojmenuj obrázky a vyprávěj, jak slavíte Vánoce doma.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616" y="2037702"/>
            <a:ext cx="2808312" cy="4403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37702"/>
            <a:ext cx="2232248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230944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4" y="4393852"/>
            <a:ext cx="2298948" cy="2046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93852"/>
            <a:ext cx="2232248" cy="21035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554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 smtClean="0"/>
              <a:t>Citace – 12.11.2013 - 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 smtClean="0"/>
              <a:t>Další </a:t>
            </a:r>
            <a:r>
              <a:rPr lang="cs-CZ" sz="1200" b="1" dirty="0"/>
              <a:t>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9314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115</Words>
  <Application>Microsoft Office PowerPoint</Application>
  <PresentationFormat>Předvádění na obrazovce (4:3)</PresentationFormat>
  <Paragraphs>33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Vánoce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Sborovna</cp:lastModifiedBy>
  <cp:revision>6</cp:revision>
  <dcterms:modified xsi:type="dcterms:W3CDTF">2014-01-12T11:01:15Z</dcterms:modified>
</cp:coreProperties>
</file>