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2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609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613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064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601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327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556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845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35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874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75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026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60AE2-9DDA-4661-A917-A2EA9D4729D5}" type="datetimeFigureOut">
              <a:rPr lang="cs-CZ" smtClean="0"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5A784-A3F2-4E19-B1FB-B9BA8FDC6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616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08303" y="6309320"/>
            <a:ext cx="824135" cy="548680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0804819"/>
              </p:ext>
            </p:extLst>
          </p:nvPr>
        </p:nvGraphicFramePr>
        <p:xfrm>
          <a:off x="755576" y="2060849"/>
          <a:ext cx="7696496" cy="3888434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494234"/>
                <a:gridCol w="5202262"/>
              </a:tblGrid>
              <a:tr h="10626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1.leden – Nový rok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Zvyky, tradice a pranostiky </a:t>
                      </a:r>
                      <a:r>
                        <a:rPr lang="cs-CZ" sz="1600" b="1" dirty="0" smtClean="0">
                          <a:effectLst/>
                        </a:rPr>
                        <a:t>1.ledna</a:t>
                      </a:r>
                      <a:r>
                        <a:rPr lang="cs-CZ" sz="1600" b="1" baseline="0" dirty="0" smtClean="0">
                          <a:effectLst/>
                        </a:rPr>
                        <a:t> – Nový rok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CZ.1.07/1.4.00/21.3826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 v sadě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VY_32_INOVACE_CS</a:t>
                      </a:r>
                      <a:r>
                        <a:rPr lang="cs-CZ" sz="16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1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532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společnost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683568" y="476672"/>
            <a:ext cx="7768504" cy="1440160"/>
            <a:chOff x="683568" y="476672"/>
            <a:chExt cx="7768504" cy="1440160"/>
          </a:xfrm>
        </p:grpSpPr>
        <p:pic>
          <p:nvPicPr>
            <p:cNvPr id="5" name="Obrázek 4"/>
            <p:cNvPicPr/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476672"/>
              <a:ext cx="4464496" cy="144016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5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39" y="476672"/>
              <a:ext cx="3520033" cy="1440160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01241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14453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LEDEN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1259632" y="2060848"/>
            <a:ext cx="6336704" cy="1008112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1. </a:t>
            </a:r>
            <a:r>
              <a:rPr lang="cs-CZ" sz="540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LEDEN - NOVÝ 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ROK</a:t>
            </a:r>
          </a:p>
          <a:p>
            <a:endParaRPr lang="cs-CZ" sz="54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43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08049" y="97869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NOVÝ ROK JE V ČESKÉ REPUBLICE STÁTNÍM SVÁTKEM.</a:t>
            </a:r>
          </a:p>
          <a:p>
            <a:pPr algn="just"/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3864" y="259581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OSLAVUJE SE V NOCI Z 31. PROSINCE NA 1. LEDNA.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6054" y="4435371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SE LOUČÍ S ROKEM STARÝM A VÍTAJÍ NOVÝ.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6528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807649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00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5610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NOVÝ ROK SE ŘÍKÁ: „JAK NA NOVÝ ROK, TAK PO CELÝ ROK.“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2636912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ZNAMENÁ TO, ŽE JAK SE BUDEME CHOVAT PRÁVĚ V TENTO DEN, VYDRŽÍ NÁM TO PO CELÝ PŘÍŠTÍ ROK.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4747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DALŠÍ TRADICÍ JE JÍST V TENTO DEN LUŠTĚNINY,  A TO HLAVNĚ ČOČKU.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08920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SI NA NOVÝ ROK VAŘÍ ČOČKU K OBĚDU. CHTĚJÍ TÍM DO SVÉHO DALŠÍHO ROKU PŘIVÉST CO NEJVÍCE PENĚZ.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236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0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NOVÝ ROK DÉŠŤ, O VELIKONOCÍCH SNÍH.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1426" y="2852936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JAKÝM KDO JE NA NOVÝ ROK, TAKOVÝ BUDE CELÝ ROK.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58112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NOVÝ ROK – O SLEPIČÍ KROK.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8724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7494" y="26064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OBLIČEJE SE STEJNÝM VÝRAZEM</a:t>
            </a:r>
            <a:endParaRPr lang="cs-CZ" sz="3600" b="1" dirty="0"/>
          </a:p>
        </p:txBody>
      </p:sp>
      <p:pic>
        <p:nvPicPr>
          <p:cNvPr id="1026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0" r="60479" b="50000"/>
          <a:stretch/>
        </p:blipFill>
        <p:spPr bwMode="auto">
          <a:xfrm>
            <a:off x="320451" y="1556792"/>
            <a:ext cx="1140821" cy="160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501" b="50000"/>
          <a:stretch/>
        </p:blipFill>
        <p:spPr bwMode="auto">
          <a:xfrm>
            <a:off x="355017" y="4149080"/>
            <a:ext cx="1141552" cy="1643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74" t="50000"/>
          <a:stretch/>
        </p:blipFill>
        <p:spPr bwMode="auto">
          <a:xfrm>
            <a:off x="2068802" y="4132516"/>
            <a:ext cx="1196089" cy="165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9" t="50000" r="59893"/>
          <a:stretch/>
        </p:blipFill>
        <p:spPr bwMode="auto">
          <a:xfrm>
            <a:off x="2068802" y="1509922"/>
            <a:ext cx="1126910" cy="165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74" b="49648"/>
          <a:stretch/>
        </p:blipFill>
        <p:spPr bwMode="auto">
          <a:xfrm>
            <a:off x="7583338" y="1556792"/>
            <a:ext cx="1149637" cy="160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80370"/>
          <a:stretch/>
        </p:blipFill>
        <p:spPr bwMode="auto">
          <a:xfrm>
            <a:off x="4054629" y="4132516"/>
            <a:ext cx="1160820" cy="165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0" r="60479" b="50000"/>
          <a:stretch/>
        </p:blipFill>
        <p:spPr bwMode="auto">
          <a:xfrm>
            <a:off x="5847081" y="4185733"/>
            <a:ext cx="1140821" cy="160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74" b="49648"/>
          <a:stretch/>
        </p:blipFill>
        <p:spPr bwMode="auto">
          <a:xfrm>
            <a:off x="3923926" y="1556792"/>
            <a:ext cx="1149637" cy="160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80370"/>
          <a:stretch/>
        </p:blipFill>
        <p:spPr bwMode="auto">
          <a:xfrm>
            <a:off x="7688593" y="4132516"/>
            <a:ext cx="1160820" cy="165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zoom.iprima.cz/sites/default/files/image_crops/image_620/d/539782_lidske-emoce_image_62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74" t="50000"/>
          <a:stretch/>
        </p:blipFill>
        <p:spPr bwMode="auto">
          <a:xfrm>
            <a:off x="5784399" y="1503575"/>
            <a:ext cx="1196089" cy="165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7611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185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LEDEN</vt:lpstr>
      <vt:lpstr>Prezentace aplikace PowerPoint</vt:lpstr>
      <vt:lpstr>Prezentace aplikace PowerPoint</vt:lpstr>
      <vt:lpstr>Prezentace aplikace PowerPoint</vt:lpstr>
      <vt:lpstr>Prezentace aplikace PowerPoint</vt:lpstr>
      <vt:lpstr>PRANOSTIKY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59</cp:revision>
  <dcterms:created xsi:type="dcterms:W3CDTF">2013-12-04T06:59:08Z</dcterms:created>
  <dcterms:modified xsi:type="dcterms:W3CDTF">2014-07-22T07:00:51Z</dcterms:modified>
</cp:coreProperties>
</file>