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62" autoAdjust="0"/>
  </p:normalViewPr>
  <p:slideViewPr>
    <p:cSldViewPr>
      <p:cViewPr varScale="1">
        <p:scale>
          <a:sx n="87" d="100"/>
          <a:sy n="87" d="100"/>
        </p:scale>
        <p:origin x="-3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609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613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064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601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327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556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845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835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874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75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026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60AE2-9DDA-4661-A917-A2EA9D4729D5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616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rtleo.com/pic/201108/1366x768/artleo.com-499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308303" y="6309320"/>
            <a:ext cx="824135" cy="548680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682652"/>
              </p:ext>
            </p:extLst>
          </p:nvPr>
        </p:nvGraphicFramePr>
        <p:xfrm>
          <a:off x="539552" y="2276870"/>
          <a:ext cx="7920880" cy="4490975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888060"/>
                <a:gridCol w="5032820"/>
              </a:tblGrid>
              <a:tr h="12786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30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30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DUM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1.leden – Nový rok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5796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Zvyky, tradice a pranostiky </a:t>
                      </a:r>
                      <a:r>
                        <a:rPr lang="cs-CZ" sz="1600" b="1" dirty="0" smtClean="0">
                          <a:effectLst/>
                        </a:rPr>
                        <a:t>1.ledna</a:t>
                      </a:r>
                      <a:r>
                        <a:rPr lang="cs-CZ" sz="1600" b="1" baseline="0" dirty="0" smtClean="0">
                          <a:effectLst/>
                        </a:rPr>
                        <a:t> – Nový rok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30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30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30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CZ.1.07/1.4.00/21.3826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6508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 v sadě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VY_32_INOVACE_CS</a:t>
                      </a:r>
                      <a:r>
                        <a:rPr lang="cs-CZ" sz="16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1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30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6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společnost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764112"/>
            <a:ext cx="5778531" cy="112766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5265" y="574934"/>
            <a:ext cx="2771800" cy="1294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41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14453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LEDEN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1259632" y="2060848"/>
            <a:ext cx="6336704" cy="1008112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1. </a:t>
            </a:r>
            <a:r>
              <a:rPr lang="cs-CZ" sz="540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LEDEN - NOVÝ 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ROK</a:t>
            </a:r>
          </a:p>
          <a:p>
            <a:endParaRPr lang="cs-CZ" sz="54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43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08049" y="97869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NOVÝ ROK JE V ČESKÉ REPUBLICE STÁTNÍM SVÁTKEM.</a:t>
            </a:r>
          </a:p>
          <a:p>
            <a:pPr algn="just"/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3864" y="259581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OSLAVUJE SE V NOCI Z 31. PROSINCE NA 1. LEDNA.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6054" y="4435371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SE LOUČÍ S ROKEM STARÝM A VÍTAJÍ NOVÝ.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6528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807649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000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156102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NOVÝ ROK SE ŘÍKÁ: „JAK NA NOVÝ ROK, TAK PO CELÝ ROK.“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2636912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ZNAMENÁ TO, ŽE JAK SE BUDEME CHOVAT PRÁVĚ V TENTO DEN, VYDRŽÍ NÁM TO PO CELÝ PŘÍŠTÍ ROK.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47470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DALŠÍ TRADICÍ JE JÍST V TENTO DEN LUŠTĚNINY,  A TO HLAVNĚ ČOČKU.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708920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SI NA NOVÝ ROK VAŘÍ ČOČKU K OBĚDU. CHTĚJÍ TÍM DO SVÉHO DALŠÍHO ROKU PŘIVÉST CO NEJVÍCE PENĚZ.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236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PRANOSTIKY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07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NOVÝ ROK DÉŠŤ, O VELIKONOCÍCH SNÍH.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51426" y="2852936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JAKÝM KDO JE NA NOVÝ ROK, TAKOVÝ BUDE CELÝ ROK.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581128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NOVÝ ROK – O SLEPIČÍ KROK.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87245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7494" y="260648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SPOJ OBLIČEJE SE STEJNÝM VÝRAZEM</a:t>
            </a:r>
            <a:endParaRPr lang="cs-CZ" sz="3600" b="1" dirty="0"/>
          </a:p>
        </p:txBody>
      </p:sp>
      <p:pic>
        <p:nvPicPr>
          <p:cNvPr id="1027" name="Picture 3" descr="C:\Users\user\AppData\Local\Microsoft\Windows\Temporary Internet Files\Content.IE5\2ML4X2RE\MM9002827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94" y="1556792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ser\AppData\Local\Microsoft\Windows\Temporary Internet Files\Content.IE5\RPKIB9GU\MC900428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092" y="4439785"/>
            <a:ext cx="1333212" cy="122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YF4L1VQN\MP9002899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01880"/>
            <a:ext cx="123444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ser\AppData\Local\Microsoft\Windows\Temporary Internet Files\Content.IE5\RPKIB9GU\MP9004015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355" y="4570848"/>
            <a:ext cx="1449157" cy="965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ser\AppData\Local\Microsoft\Windows\Temporary Internet Files\Content.IE5\YF4L1VQN\MP9003089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204" y="1553948"/>
            <a:ext cx="1187449" cy="177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ser\AppData\Local\Microsoft\Windows\Temporary Internet Files\Content.IE5\RPKIB9GU\MC9004238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543" y="4281673"/>
            <a:ext cx="1428396" cy="154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ser\AppData\Local\Microsoft\Windows\Temporary Internet Files\Content.IE5\2ML4X2RE\MC9004344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17" y="4072398"/>
            <a:ext cx="18542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ser\AppData\Local\Microsoft\Windows\Temporary Internet Files\Content.IE5\YF4L1VQN\MC90044064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7998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761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http://www.artleo.com/pic/201108/1366x768/artleo.com-4992.jpg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 str. 8; 10, nakl. </a:t>
            </a:r>
            <a:r>
              <a:rPr lang="cs-CZ" dirty="0" err="1"/>
              <a:t>Rubico</a:t>
            </a:r>
            <a:r>
              <a:rPr lang="cs-CZ" dirty="0"/>
              <a:t>, Olomouc, ISBN 978-80-7346-096-9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Klipart </a:t>
            </a:r>
            <a:r>
              <a:rPr lang="cs-CZ" smtClean="0"/>
              <a:t>Microsoft Word 2010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0851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607</TotalTime>
  <Words>216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LEDEN</vt:lpstr>
      <vt:lpstr>Prezentace aplikace PowerPoint</vt:lpstr>
      <vt:lpstr>Prezentace aplikace PowerPoint</vt:lpstr>
      <vt:lpstr>Prezentace aplikace PowerPoint</vt:lpstr>
      <vt:lpstr>Prezentace aplikace PowerPoint</vt:lpstr>
      <vt:lpstr>PRANOSTIKY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63</cp:revision>
  <dcterms:created xsi:type="dcterms:W3CDTF">2013-12-04T06:59:08Z</dcterms:created>
  <dcterms:modified xsi:type="dcterms:W3CDTF">2014-07-23T07:39:11Z</dcterms:modified>
</cp:coreProperties>
</file>