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39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9F8EE-4DD1-4EC0-A765-C0D7F02D2A1C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4C174-398D-4DF0-9376-C53A395F42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964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9F8EE-4DD1-4EC0-A765-C0D7F02D2A1C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4C174-398D-4DF0-9376-C53A395F42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7779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9F8EE-4DD1-4EC0-A765-C0D7F02D2A1C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4C174-398D-4DF0-9376-C53A395F42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20045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9F8EE-4DD1-4EC0-A765-C0D7F02D2A1C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4C174-398D-4DF0-9376-C53A395F42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2168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9F8EE-4DD1-4EC0-A765-C0D7F02D2A1C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4C174-398D-4DF0-9376-C53A395F42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5565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9F8EE-4DD1-4EC0-A765-C0D7F02D2A1C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4C174-398D-4DF0-9376-C53A395F42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2704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9F8EE-4DD1-4EC0-A765-C0D7F02D2A1C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4C174-398D-4DF0-9376-C53A395F42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67802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9F8EE-4DD1-4EC0-A765-C0D7F02D2A1C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4C174-398D-4DF0-9376-C53A395F42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0316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9F8EE-4DD1-4EC0-A765-C0D7F02D2A1C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4C174-398D-4DF0-9376-C53A395F42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68990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9F8EE-4DD1-4EC0-A765-C0D7F02D2A1C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4C174-398D-4DF0-9376-C53A395F42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3339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9F8EE-4DD1-4EC0-A765-C0D7F02D2A1C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4C174-398D-4DF0-9376-C53A395F42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00549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99F8EE-4DD1-4EC0-A765-C0D7F02D2A1C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C4C174-398D-4DF0-9376-C53A395F42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33622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pn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9460899"/>
              </p:ext>
            </p:extLst>
          </p:nvPr>
        </p:nvGraphicFramePr>
        <p:xfrm>
          <a:off x="683568" y="1916832"/>
          <a:ext cx="7560840" cy="4390453"/>
        </p:xfrm>
        <a:graphic>
          <a:graphicData uri="http://schemas.openxmlformats.org/drawingml/2006/table">
            <a:tbl>
              <a:tblPr firstRow="1" firstCol="1" bandRow="1">
                <a:tableStyleId>{7E9639D4-E3E2-4D34-9284-5A2195B3D0D7}</a:tableStyleId>
              </a:tblPr>
              <a:tblGrid>
                <a:gridCol w="3321117"/>
                <a:gridCol w="4239723"/>
              </a:tblGrid>
              <a:tr h="8099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Název školy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Centrum Bazalka – Základní škola speciální a Mateřská škola speciální, o.p.s.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234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Téma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Svátky  v roce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234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Název DUM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22.červenec </a:t>
                      </a:r>
                      <a:r>
                        <a:rPr lang="cs-CZ" sz="1600" b="1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– Marie Magdalena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4867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Popis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  <a:r>
                        <a:rPr lang="cs-CZ" sz="1600" b="1" dirty="0" smtClean="0">
                          <a:effectLst/>
                        </a:rPr>
                        <a:t>Popis a pranostiky</a:t>
                      </a:r>
                      <a:r>
                        <a:rPr lang="cs-CZ" sz="1600" b="1" baseline="0" dirty="0" smtClean="0">
                          <a:effectLst/>
                        </a:rPr>
                        <a:t> svátku 22.červenec</a:t>
                      </a:r>
                      <a:r>
                        <a:rPr lang="cs-CZ" sz="1600" b="1" dirty="0" smtClean="0">
                          <a:effectLst/>
                        </a:rPr>
                        <a:t> 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234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Ročník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7</a:t>
                      </a:r>
                      <a:r>
                        <a:rPr lang="cs-CZ" sz="1600" b="1" dirty="0" smtClean="0">
                          <a:effectLst/>
                        </a:rPr>
                        <a:t>.-10. </a:t>
                      </a:r>
                      <a:r>
                        <a:rPr lang="cs-CZ" sz="1600" b="1" dirty="0">
                          <a:effectLst/>
                        </a:rPr>
                        <a:t>třída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234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Autor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Bc. Hana </a:t>
                      </a:r>
                      <a:r>
                        <a:rPr lang="cs-CZ" sz="1600" b="1" dirty="0" smtClean="0">
                          <a:effectLst/>
                        </a:rPr>
                        <a:t>Štěpková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2342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Číslo projektu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CZ.1.07/1.4.00/21.3826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42342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Číslo materiálu v sadě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VY_32_INOVACE_CS </a:t>
                      </a:r>
                      <a:r>
                        <a:rPr lang="cs-CZ" sz="1800" b="1" u="none" kern="150" smtClean="0">
                          <a:effectLst/>
                          <a:latin typeface="Calibri"/>
                          <a:ea typeface="SimSun"/>
                          <a:cs typeface="Mangal"/>
                        </a:rPr>
                        <a:t>11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42342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Vzdělávací oblast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Člověk a společnost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</a:tbl>
          </a:graphicData>
        </a:graphic>
      </p:graphicFrame>
      <p:pic>
        <p:nvPicPr>
          <p:cNvPr id="8" name="Zástupný symbol pro obsah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269" y="258039"/>
            <a:ext cx="5778531" cy="112766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23462"/>
            <a:ext cx="2915816" cy="1362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5012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77721" y="404664"/>
            <a:ext cx="52565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2">
                    <a:lumMod val="50000"/>
                  </a:schemeClr>
                </a:solidFill>
              </a:rPr>
              <a:t>ČERVENEC</a:t>
            </a:r>
            <a:endParaRPr lang="cs-CZ" sz="5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4595" y="1844824"/>
            <a:ext cx="828092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chemeClr val="accent2">
                    <a:lumMod val="50000"/>
                  </a:schemeClr>
                </a:solidFill>
              </a:rPr>
              <a:t>22. ČERVENEC – </a:t>
            </a:r>
          </a:p>
          <a:p>
            <a:pPr algn="ctr"/>
            <a:r>
              <a:rPr lang="cs-CZ" sz="5400" dirty="0" smtClean="0">
                <a:solidFill>
                  <a:schemeClr val="accent2">
                    <a:lumMod val="50000"/>
                  </a:schemeClr>
                </a:solidFill>
              </a:rPr>
              <a:t>MARIE MAGDALENA</a:t>
            </a:r>
            <a:endParaRPr lang="cs-CZ" sz="5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8341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1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78488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TATO DÍVKA SE NARODILA V IZRAELI NA STATKU, KTERÝ SE JMENOVAL MAGDALENA.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564904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PODLE TOHOTO STATKU SE JÍ ŘÍKÁ MARIE MAGDALENA, NEBO MÁŘÍ MAGDALÉNA.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3933056"/>
            <a:ext cx="79928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MARIE BYLA KRÁSNÁ A BOHATÁ. CHTĚLA MÍT ALE JEŠTĚ VÍCE PENĚZ. UTRÁCELA JE ZA VĚCI, KTERÉ SE JÍ LÍBILY A CHOVALA SE NEUCTIVĚ K DRUHÝM LIDEM.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174500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836712"/>
            <a:ext cx="777686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JEDNOU SE SETKALA S JEŽÍŠEM A LITOVALA TOHO, JAK SE CHOVÁ A CO DĚLÁ.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852936"/>
            <a:ext cx="73448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JEŽÍŠ JÍ ŘEKL, ŽE KDYŽ JE JÍ LÍTO, CO DĚLÁ, AŤ SVŮJ ŽIVOT ZMĚNÍ ÚPLNĚ VE VŠEM. 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797152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MARIE TO UDĚLALA. ZAČALA VĚŘIT V BOHA A VEDLO SE JÍ DOBŘE.</a:t>
            </a:r>
          </a:p>
        </p:txBody>
      </p:sp>
    </p:spTree>
    <p:extLst>
      <p:ext uri="{BB962C8B-B14F-4D97-AF65-F5344CB8AC3E}">
        <p14:creationId xmlns:p14="http://schemas.microsoft.com/office/powerpoint/2010/main" val="1327975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3277" y="1124744"/>
            <a:ext cx="60486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2">
                    <a:lumMod val="50000"/>
                  </a:schemeClr>
                </a:solidFill>
              </a:rPr>
              <a:t>PRANOSTIKY</a:t>
            </a:r>
            <a:endParaRPr lang="cs-CZ" sz="54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3670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764703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MARIE MAGDALENA SVÉ HŘÍCHY OPLAKÁVÁ, PROTO RÁDO POPRCHÁVÁ.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276872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KDYŽ PRŠÍ NA SVATOU MÁŘÍ MAGDALÉNU, VZROSTE OBILÍ.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3789040"/>
            <a:ext cx="74168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SVATÁ MÁŘÍ VYBÍRÁ HNÍZDA KOMÁŘÍ.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704344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SVATOU MAGDALÉNU POHODA – PRO VČELY VÝHODA.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83207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0167" y="260647"/>
            <a:ext cx="33123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KOLIK TO STOJÍ?</a:t>
            </a:r>
            <a:endParaRPr lang="cs-CZ" sz="3600" b="1" dirty="0"/>
          </a:p>
        </p:txBody>
      </p:sp>
      <p:sp>
        <p:nvSpPr>
          <p:cNvPr id="3" name="Obdélník 2"/>
          <p:cNvSpPr/>
          <p:nvPr/>
        </p:nvSpPr>
        <p:spPr>
          <a:xfrm>
            <a:off x="-5649" y="3212976"/>
            <a:ext cx="9144000" cy="216024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276126" y="2443535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</a:rPr>
              <a:t>3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60639" y="2443535"/>
            <a:ext cx="40568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</a:rPr>
              <a:t>2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704347" y="2603689"/>
            <a:ext cx="50405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</a:rPr>
              <a:t>4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97470" y="3587424"/>
            <a:ext cx="2309991" cy="173791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133667" y="4201886"/>
            <a:ext cx="2586201" cy="153663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646039" y="4201886"/>
            <a:ext cx="2040761" cy="17141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Picture 2" descr="C:\Users\user\AppData\Local\Microsoft\Windows\Temporary Internet Files\Content.IE5\2ML4X2RE\MC90044132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645" y="3587423"/>
            <a:ext cx="1694121" cy="1694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ser\AppData\Local\Microsoft\Windows\Temporary Internet Files\Content.IE5\YF4L1VQN\MC90044039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509" y="4414113"/>
            <a:ext cx="1289675" cy="1289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user\AppData\Local\Microsoft\Windows\Temporary Internet Files\Content.IE5\RPKIB9GU\MC90044039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8959" y="4222903"/>
            <a:ext cx="1515616" cy="151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ser\AppData\Local\Microsoft\Windows\Temporary Internet Files\Content.IE5\8F2DFP91\MC900441708[2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263" y="830313"/>
            <a:ext cx="1591071" cy="1591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Users\user\AppData\Local\Microsoft\Windows\Temporary Internet Files\Content.IE5\RPKIB9GU\MP90042225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8959" y="1186745"/>
            <a:ext cx="1249427" cy="1256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ser\AppData\Local\Microsoft\Windows\Temporary Internet Files\Content.IE5\8F2DFP91\MP90044835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6001" y="1249065"/>
            <a:ext cx="1793183" cy="1195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59911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http://ramki-vsem.ru/fon/zheltyj-fon25.jpg</a:t>
            </a:r>
          </a:p>
          <a:p>
            <a:r>
              <a:rPr lang="cs-CZ" dirty="0" err="1"/>
              <a:t>Šottnerová</a:t>
            </a:r>
            <a:r>
              <a:rPr lang="cs-CZ" dirty="0"/>
              <a:t> Dagmar (2009)</a:t>
            </a:r>
            <a:r>
              <a:rPr lang="cs-CZ" i="1" dirty="0"/>
              <a:t>, Lidové tradice</a:t>
            </a:r>
            <a:r>
              <a:rPr lang="cs-CZ" dirty="0"/>
              <a:t>, str. 77 – 78., nakl. </a:t>
            </a:r>
            <a:r>
              <a:rPr lang="cs-CZ" dirty="0" err="1"/>
              <a:t>Rubico</a:t>
            </a:r>
            <a:r>
              <a:rPr lang="cs-CZ" dirty="0"/>
              <a:t>, Olomouc, ISBN 978-80-7346-096-9.</a:t>
            </a:r>
          </a:p>
          <a:p>
            <a:r>
              <a:rPr lang="cs-CZ" dirty="0" smtClean="0"/>
              <a:t>Klipart – </a:t>
            </a:r>
            <a:r>
              <a:rPr lang="cs-CZ" smtClean="0"/>
              <a:t>Word Microsoft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381809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229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user</cp:lastModifiedBy>
  <cp:revision>22</cp:revision>
  <dcterms:created xsi:type="dcterms:W3CDTF">2014-01-28T11:08:40Z</dcterms:created>
  <dcterms:modified xsi:type="dcterms:W3CDTF">2014-07-23T10:07:16Z</dcterms:modified>
</cp:coreProperties>
</file>