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320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3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970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337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8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705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600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374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7488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876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959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449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11748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5000"/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artisticCrisscrossEtching trans="8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7EF600-68D5-4C45-9FC7-EABAF973785B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353C-3B0E-4D60-A682-AF88A8EDDE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43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ptbackgrounds.net/uploads/autumn-leaves-yellow-powerpoint-background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05703"/>
              </p:ext>
            </p:extLst>
          </p:nvPr>
        </p:nvGraphicFramePr>
        <p:xfrm>
          <a:off x="611560" y="1878625"/>
          <a:ext cx="7695946" cy="4541328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3096344"/>
                <a:gridCol w="4599602"/>
              </a:tblGrid>
              <a:tr h="8153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21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Téma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Svátky  v roce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21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11.listopad – (Svatý) Martin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685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Zvyky, tradice a pranostiky svátku </a:t>
                      </a:r>
                      <a:r>
                        <a:rPr lang="cs-CZ" sz="1600" b="1" smtClean="0">
                          <a:effectLst/>
                        </a:rPr>
                        <a:t>11.listopadu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21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21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44214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4214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14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44214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6" name="Zástupný symbol pro obsah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94" y="429125"/>
            <a:ext cx="5778531" cy="112766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9925" y="0"/>
            <a:ext cx="3332235" cy="1556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423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31640" y="620688"/>
            <a:ext cx="59766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LISTOPAD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16832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432003"/>
                </a:solidFill>
              </a:rPr>
              <a:t>11. LISTOPAD – (SVATÝ) MARTIN</a:t>
            </a:r>
            <a:endParaRPr lang="cs-CZ" sz="5400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77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5185" y="982897"/>
            <a:ext cx="7613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BYL MARTIN MLADÝ, STAL SE VOJÁKEM. 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5491" y="2420888"/>
            <a:ext cx="7613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JEDNOU JEL NA SVÉM BÍLÉM KONI DO MĚSTA A POTKAL TAM ŽEBRÁKA.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5185" y="4005064"/>
            <a:ext cx="79739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BYLA MU ZIMA, A TAK MU MARTIN DAL POLOVINU SVÉHO PLÁŠTĚ, ABY SE ZAHŘÁL.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9085663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996952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PRO MARTINA BYL TENTO SEN DŮLEŽITÝ TAK MOC, ŽE ZAČAL VĚŘIT V BOHA.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611560" y="908720"/>
            <a:ext cx="813690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MARTINOVI SE POTOM V NOCI O TOM MUŽI ZDÁLO. V JEHO SNU PROMĚNIL V JEŽÍŠE.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344838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268760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432003"/>
                </a:solidFill>
              </a:rPr>
              <a:t>ZVYKY A TRADICE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413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MARTINA BYLO ZVYKEM POŘÁDAT </a:t>
            </a:r>
            <a:r>
              <a:rPr lang="cs-CZ" sz="3600" b="1" dirty="0" smtClean="0"/>
              <a:t>POSVÍCENÍ</a:t>
            </a:r>
            <a:r>
              <a:rPr lang="cs-CZ" sz="3600" dirty="0" smtClean="0"/>
              <a:t>. TO JE SVÁTEK, PŘI KTERÉM SE HODNĚ JÍ, PIJE A RADUJE SE.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3964" y="2840360"/>
            <a:ext cx="78488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TRADIČNÍM JÍDLEM BYLA O POSVÍCENÍ HUSA. TA SE DLOUHO PŘED TÍMTO DNEM KRMILA, ABY MĚLA HODNĚ SÁDLA. ŘÍKALO SE JÍ </a:t>
            </a:r>
            <a:r>
              <a:rPr lang="cs-CZ" sz="3600" b="1" dirty="0" smtClean="0"/>
              <a:t>„SVATOMARTINSKÁ“</a:t>
            </a:r>
            <a:r>
              <a:rPr lang="cs-CZ" sz="3600" dirty="0" smtClean="0"/>
              <a:t>, NEBO </a:t>
            </a:r>
            <a:r>
              <a:rPr lang="cs-CZ" sz="3600" b="1" dirty="0" smtClean="0"/>
              <a:t>„POSVÍCENSKÁ“ </a:t>
            </a:r>
            <a:r>
              <a:rPr lang="cs-CZ" sz="3600" dirty="0" smtClean="0"/>
              <a:t>HUSA.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046371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6423" y="1224798"/>
            <a:ext cx="50405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432003"/>
                </a:solidFill>
              </a:rPr>
              <a:t>PRANOSTIKY</a:t>
            </a:r>
            <a:endParaRPr lang="cs-CZ" sz="5400" b="1" dirty="0">
              <a:solidFill>
                <a:srgbClr val="4320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5580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6712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PŘIJEDE-LI MARTIN NA BÍLÉM KONI, METELICE ZA METELICÍ SE HONÍ.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04864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MARTÍNKA BUDE DOBRÁ PEŘINKA. A PO SVATÉM MARTINĚ SCHOVÁME SE V PEŘINĚ.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149080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JDE-LI HUSA O MARTINU PO LEDU, BUDE SE PO NĚM JISTĚ DLOUHO KOUPAT.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929124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88639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CO SE JÍ A PIJE O POSVÍCENÍ ?</a:t>
            </a:r>
            <a:endParaRPr lang="cs-CZ" sz="3600" b="1" dirty="0"/>
          </a:p>
        </p:txBody>
      </p:sp>
      <p:pic>
        <p:nvPicPr>
          <p:cNvPr id="1026" name="Picture 2" descr="C:\Users\user\AppData\Local\Microsoft\Windows\Temporary Internet Files\Content.IE5\2ML4X2RE\MC9000306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314" y="1363272"/>
            <a:ext cx="1156716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2ML4X2RE\MC9004258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340" y="1593850"/>
            <a:ext cx="1857375" cy="183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user\AppData\Local\Microsoft\Windows\Temporary Internet Files\Content.IE5\YF4L1VQN\MP9004490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916832"/>
            <a:ext cx="1249764" cy="937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ser\AppData\Local\Microsoft\Windows\Temporary Internet Files\Content.IE5\2ML4X2RE\MC90044178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715" y="317747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user\AppData\Local\Microsoft\Windows\Temporary Internet Files\Content.IE5\YF4L1VQN\MC9002402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7996" y="4365104"/>
            <a:ext cx="1734617" cy="142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user\AppData\Local\Microsoft\Windows\Temporary Internet Files\Content.IE5\2ML4X2RE\MC90044175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444889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910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>
                <a:hlinkClick r:id="rId2"/>
              </a:rPr>
              <a:t>http://www.pptbackgrounds.net/uploads/autumn-leaves-yellow-powerpoint-backgrounds.jpg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101 - 103.,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dirty="0" smtClean="0"/>
              <a:t>Klipart Microsoft </a:t>
            </a:r>
            <a:r>
              <a:rPr lang="cs-CZ" dirty="0" err="1" smtClean="0"/>
              <a:t>word</a:t>
            </a:r>
            <a:r>
              <a:rPr lang="cs-CZ" smtClean="0"/>
              <a:t>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835786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256</Words>
  <Application>Microsoft Office PowerPoint</Application>
  <PresentationFormat>Předvádění na obrazovce (4:3)</PresentationFormat>
  <Paragraphs>38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20</cp:revision>
  <dcterms:created xsi:type="dcterms:W3CDTF">2014-02-07T11:42:25Z</dcterms:created>
  <dcterms:modified xsi:type="dcterms:W3CDTF">2014-07-23T10:09:35Z</dcterms:modified>
</cp:coreProperties>
</file>